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5" r:id="rId4"/>
  </p:sldMasterIdLst>
  <p:notesMasterIdLst>
    <p:notesMasterId r:id="rId29"/>
  </p:notesMasterIdLst>
  <p:sldIdLst>
    <p:sldId id="333" r:id="rId5"/>
    <p:sldId id="3237" r:id="rId6"/>
    <p:sldId id="3238" r:id="rId7"/>
    <p:sldId id="335" r:id="rId8"/>
    <p:sldId id="3220" r:id="rId9"/>
    <p:sldId id="3221" r:id="rId10"/>
    <p:sldId id="3222" r:id="rId11"/>
    <p:sldId id="3216" r:id="rId12"/>
    <p:sldId id="261" r:id="rId13"/>
    <p:sldId id="262" r:id="rId14"/>
    <p:sldId id="3223" r:id="rId15"/>
    <p:sldId id="263" r:id="rId16"/>
    <p:sldId id="3218" r:id="rId17"/>
    <p:sldId id="3219" r:id="rId18"/>
    <p:sldId id="3228" r:id="rId19"/>
    <p:sldId id="3225" r:id="rId20"/>
    <p:sldId id="3227" r:id="rId21"/>
    <p:sldId id="3232" r:id="rId22"/>
    <p:sldId id="3229" r:id="rId23"/>
    <p:sldId id="3233" r:id="rId24"/>
    <p:sldId id="3231" r:id="rId25"/>
    <p:sldId id="267" r:id="rId26"/>
    <p:sldId id="3239" r:id="rId27"/>
    <p:sldId id="348" r:id="rId2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orient="horz" pos="521">
          <p15:clr>
            <a:srgbClr val="A4A3A4"/>
          </p15:clr>
        </p15:guide>
        <p15:guide id="5" orient="horz" pos="2939">
          <p15:clr>
            <a:srgbClr val="A4A3A4"/>
          </p15:clr>
        </p15:guide>
        <p15:guide id="6" orient="horz" pos="556">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3B3"/>
    <a:srgbClr val="D0D0CE"/>
    <a:srgbClr val="888B8D"/>
    <a:srgbClr val="63666A"/>
    <a:srgbClr val="F2B411"/>
    <a:srgbClr val="E87722"/>
    <a:srgbClr val="FFFFFF"/>
    <a:srgbClr val="55565A"/>
    <a:srgbClr val="A22B38"/>
    <a:srgbClr val="008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2C17C-CA56-974E-0D18-1A6FA9F34A3A}" v="223" dt="2020-04-29T18:54:15.986"/>
  </p1510:revLst>
</p1510:revInfo>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3" autoAdjust="0"/>
    <p:restoredTop sz="87109" autoAdjust="0"/>
  </p:normalViewPr>
  <p:slideViewPr>
    <p:cSldViewPr snapToGrid="0">
      <p:cViewPr>
        <p:scale>
          <a:sx n="88" d="100"/>
          <a:sy n="88" d="100"/>
        </p:scale>
        <p:origin x="-712" y="-48"/>
      </p:cViewPr>
      <p:guideLst>
        <p:guide orient="horz" pos="2160"/>
        <p:guide orient="horz" pos="1620"/>
        <p:guide orient="horz" pos="521"/>
        <p:guide orient="horz" pos="2939"/>
        <p:guide orient="horz" pos="556"/>
        <p:guide pos="3840"/>
        <p:guide pos="2880"/>
      </p:guideLst>
    </p:cSldViewPr>
  </p:slideViewPr>
  <p:notesTextViewPr>
    <p:cViewPr>
      <p:scale>
        <a:sx n="1" d="1"/>
        <a:sy n="1" d="1"/>
      </p:scale>
      <p:origin x="0" y="0"/>
    </p:cViewPr>
  </p:notesTextViewPr>
  <p:sorterViewPr>
    <p:cViewPr>
      <p:scale>
        <a:sx n="100" d="100"/>
        <a:sy n="100" d="100"/>
      </p:scale>
      <p:origin x="0" y="-12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CD662-2DAC-45CB-B0D1-A2B87D34C309}"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AU"/>
        </a:p>
      </dgm:t>
    </dgm:pt>
    <dgm:pt modelId="{9B3CA097-44BB-4386-973E-8F82B0F2BB18}">
      <dgm:prSet phldrT="[Text]" custT="1"/>
      <dgm:spPr/>
      <dgm:t>
        <a:bodyPr/>
        <a:lstStyle/>
        <a:p>
          <a:r>
            <a:rPr lang="en-GB" sz="1800" b="0" noProof="0" dirty="0"/>
            <a:t>What if I say the wrong thing and make the situation worse?</a:t>
          </a:r>
        </a:p>
      </dgm:t>
    </dgm:pt>
    <dgm:pt modelId="{6093D6C8-531A-4FEC-BA99-3754FFBA9C9E}" type="parTrans" cxnId="{F0F82B25-DE9E-4DB4-B53E-72C3F4714E6C}">
      <dgm:prSet/>
      <dgm:spPr/>
      <dgm:t>
        <a:bodyPr/>
        <a:lstStyle/>
        <a:p>
          <a:endParaRPr lang="en-GB" noProof="0" dirty="0"/>
        </a:p>
      </dgm:t>
    </dgm:pt>
    <dgm:pt modelId="{E15FD308-1689-4E0E-A8DE-5D86107C71FC}" type="sibTrans" cxnId="{F0F82B25-DE9E-4DB4-B53E-72C3F4714E6C}">
      <dgm:prSet/>
      <dgm:spPr/>
      <dgm:t>
        <a:bodyPr/>
        <a:lstStyle/>
        <a:p>
          <a:endParaRPr lang="en-GB" noProof="0" dirty="0"/>
        </a:p>
      </dgm:t>
    </dgm:pt>
    <dgm:pt modelId="{5A87DA89-93BD-4F8B-8C02-0EC385437B94}">
      <dgm:prSet custT="1"/>
      <dgm:spPr/>
      <dgm:t>
        <a:bodyPr/>
        <a:lstStyle/>
        <a:p>
          <a:r>
            <a:rPr lang="en-GB" sz="1800" b="0" noProof="0" dirty="0"/>
            <a:t>I'm not qualified to deal with this.</a:t>
          </a:r>
        </a:p>
      </dgm:t>
    </dgm:pt>
    <dgm:pt modelId="{DD857E72-CF25-476B-B717-9AA6FB1A4397}" type="parTrans" cxnId="{21B48656-AF10-4DA9-B7B5-546F89126E74}">
      <dgm:prSet/>
      <dgm:spPr/>
      <dgm:t>
        <a:bodyPr/>
        <a:lstStyle/>
        <a:p>
          <a:endParaRPr lang="en-GB" noProof="0" dirty="0"/>
        </a:p>
      </dgm:t>
    </dgm:pt>
    <dgm:pt modelId="{26B4F5A6-42FA-4DC4-A626-4C96BBEA1873}" type="sibTrans" cxnId="{21B48656-AF10-4DA9-B7B5-546F89126E74}">
      <dgm:prSet/>
      <dgm:spPr/>
      <dgm:t>
        <a:bodyPr/>
        <a:lstStyle/>
        <a:p>
          <a:endParaRPr lang="en-GB" noProof="0" dirty="0"/>
        </a:p>
      </dgm:t>
    </dgm:pt>
    <dgm:pt modelId="{D3014BD6-B9AD-4D69-8349-5CAAD88943F2}">
      <dgm:prSet custT="1"/>
      <dgm:spPr/>
      <dgm:t>
        <a:bodyPr/>
        <a:lstStyle/>
        <a:p>
          <a:r>
            <a:rPr lang="en-GB" sz="1800" b="0" noProof="0" dirty="0"/>
            <a:t>I don't want to interfere, it’s a personal matter, I’ll only get in the way.</a:t>
          </a:r>
        </a:p>
      </dgm:t>
    </dgm:pt>
    <dgm:pt modelId="{458E4710-C8C2-4934-9D7F-647954F82F8D}" type="parTrans" cxnId="{E5E7D3D9-9FC5-4854-92FA-315665344A41}">
      <dgm:prSet/>
      <dgm:spPr/>
      <dgm:t>
        <a:bodyPr/>
        <a:lstStyle/>
        <a:p>
          <a:endParaRPr lang="en-GB" noProof="0" dirty="0"/>
        </a:p>
      </dgm:t>
    </dgm:pt>
    <dgm:pt modelId="{1110FE0D-D0F6-43EB-865D-50DE72891CFE}" type="sibTrans" cxnId="{E5E7D3D9-9FC5-4854-92FA-315665344A41}">
      <dgm:prSet/>
      <dgm:spPr/>
      <dgm:t>
        <a:bodyPr/>
        <a:lstStyle/>
        <a:p>
          <a:endParaRPr lang="en-GB" noProof="0" dirty="0"/>
        </a:p>
      </dgm:t>
    </dgm:pt>
    <dgm:pt modelId="{106A3CEE-573B-49F0-AE89-92A1CF3A8C7E}">
      <dgm:prSet custT="1"/>
      <dgm:spPr/>
      <dgm:t>
        <a:bodyPr/>
        <a:lstStyle/>
        <a:p>
          <a:r>
            <a:rPr lang="en-GB" sz="1800" b="0" noProof="0" dirty="0"/>
            <a:t>Won’t they just get over it if I leave them alone?</a:t>
          </a:r>
        </a:p>
      </dgm:t>
    </dgm:pt>
    <dgm:pt modelId="{10C3BB58-4AB8-4635-83A2-27347C73ADB3}" type="parTrans" cxnId="{BA1354F7-6D9E-44D8-AE40-CC442185FF8D}">
      <dgm:prSet/>
      <dgm:spPr/>
      <dgm:t>
        <a:bodyPr/>
        <a:lstStyle/>
        <a:p>
          <a:endParaRPr lang="en-GB" noProof="0" dirty="0"/>
        </a:p>
      </dgm:t>
    </dgm:pt>
    <dgm:pt modelId="{955AE8D8-B6C8-471B-8DFC-CC8A476967E7}" type="sibTrans" cxnId="{BA1354F7-6D9E-44D8-AE40-CC442185FF8D}">
      <dgm:prSet/>
      <dgm:spPr/>
      <dgm:t>
        <a:bodyPr/>
        <a:lstStyle/>
        <a:p>
          <a:endParaRPr lang="en-GB" noProof="0" dirty="0"/>
        </a:p>
      </dgm:t>
    </dgm:pt>
    <dgm:pt modelId="{A012F2EE-19E2-4D71-BE6E-CE914EADEC5E}" type="pres">
      <dgm:prSet presAssocID="{806CD662-2DAC-45CB-B0D1-A2B87D34C309}" presName="Name0" presStyleCnt="0">
        <dgm:presLayoutVars>
          <dgm:chMax val="7"/>
          <dgm:chPref val="7"/>
          <dgm:dir/>
        </dgm:presLayoutVars>
      </dgm:prSet>
      <dgm:spPr/>
      <dgm:t>
        <a:bodyPr/>
        <a:lstStyle/>
        <a:p>
          <a:endParaRPr lang="en-US"/>
        </a:p>
      </dgm:t>
    </dgm:pt>
    <dgm:pt modelId="{822A02FE-387D-4D1C-8634-42C2B7CCBD39}" type="pres">
      <dgm:prSet presAssocID="{806CD662-2DAC-45CB-B0D1-A2B87D34C309}" presName="Name1" presStyleCnt="0"/>
      <dgm:spPr/>
    </dgm:pt>
    <dgm:pt modelId="{DF0D1948-496B-4DD5-A968-E7AAB015FCE4}" type="pres">
      <dgm:prSet presAssocID="{806CD662-2DAC-45CB-B0D1-A2B87D34C309}" presName="cycle" presStyleCnt="0"/>
      <dgm:spPr/>
    </dgm:pt>
    <dgm:pt modelId="{96871D87-B07D-4CA3-89EB-B5C351414AFE}" type="pres">
      <dgm:prSet presAssocID="{806CD662-2DAC-45CB-B0D1-A2B87D34C309}" presName="srcNode" presStyleLbl="node1" presStyleIdx="0" presStyleCnt="4"/>
      <dgm:spPr/>
    </dgm:pt>
    <dgm:pt modelId="{48060F2D-FF2E-4722-879E-BFD1BD164AFA}" type="pres">
      <dgm:prSet presAssocID="{806CD662-2DAC-45CB-B0D1-A2B87D34C309}" presName="conn" presStyleLbl="parChTrans1D2" presStyleIdx="0" presStyleCnt="1"/>
      <dgm:spPr/>
      <dgm:t>
        <a:bodyPr/>
        <a:lstStyle/>
        <a:p>
          <a:endParaRPr lang="en-US"/>
        </a:p>
      </dgm:t>
    </dgm:pt>
    <dgm:pt modelId="{DAB65622-3E88-47A8-BB5C-32771C2B0CE1}" type="pres">
      <dgm:prSet presAssocID="{806CD662-2DAC-45CB-B0D1-A2B87D34C309}" presName="extraNode" presStyleLbl="node1" presStyleIdx="0" presStyleCnt="4"/>
      <dgm:spPr/>
    </dgm:pt>
    <dgm:pt modelId="{9BE82161-DCB0-46B4-A947-361E92B42C41}" type="pres">
      <dgm:prSet presAssocID="{806CD662-2DAC-45CB-B0D1-A2B87D34C309}" presName="dstNode" presStyleLbl="node1" presStyleIdx="0" presStyleCnt="4"/>
      <dgm:spPr/>
    </dgm:pt>
    <dgm:pt modelId="{5BAB6404-2959-4A76-ACA2-830B70E33B40}" type="pres">
      <dgm:prSet presAssocID="{9B3CA097-44BB-4386-973E-8F82B0F2BB18}" presName="text_1" presStyleLbl="node1" presStyleIdx="0" presStyleCnt="4">
        <dgm:presLayoutVars>
          <dgm:bulletEnabled val="1"/>
        </dgm:presLayoutVars>
      </dgm:prSet>
      <dgm:spPr/>
      <dgm:t>
        <a:bodyPr/>
        <a:lstStyle/>
        <a:p>
          <a:endParaRPr lang="en-US"/>
        </a:p>
      </dgm:t>
    </dgm:pt>
    <dgm:pt modelId="{3031E247-E9AC-471D-9727-090380F002E9}" type="pres">
      <dgm:prSet presAssocID="{9B3CA097-44BB-4386-973E-8F82B0F2BB18}" presName="accent_1" presStyleCnt="0"/>
      <dgm:spPr/>
    </dgm:pt>
    <dgm:pt modelId="{DFB47CF0-9822-409F-B180-84DE07D0CA40}" type="pres">
      <dgm:prSet presAssocID="{9B3CA097-44BB-4386-973E-8F82B0F2BB18}" presName="accentRepeatNode" presStyleLbl="solidFgAcc1" presStyleIdx="0" presStyleCnt="4"/>
      <dgm:spPr/>
    </dgm:pt>
    <dgm:pt modelId="{8333CD10-11EC-424A-A5B7-978961CAA70F}" type="pres">
      <dgm:prSet presAssocID="{5A87DA89-93BD-4F8B-8C02-0EC385437B94}" presName="text_2" presStyleLbl="node1" presStyleIdx="1" presStyleCnt="4">
        <dgm:presLayoutVars>
          <dgm:bulletEnabled val="1"/>
        </dgm:presLayoutVars>
      </dgm:prSet>
      <dgm:spPr/>
      <dgm:t>
        <a:bodyPr/>
        <a:lstStyle/>
        <a:p>
          <a:endParaRPr lang="en-US"/>
        </a:p>
      </dgm:t>
    </dgm:pt>
    <dgm:pt modelId="{E8EE160C-8E17-4023-9405-483059EEC140}" type="pres">
      <dgm:prSet presAssocID="{5A87DA89-93BD-4F8B-8C02-0EC385437B94}" presName="accent_2" presStyleCnt="0"/>
      <dgm:spPr/>
    </dgm:pt>
    <dgm:pt modelId="{075BBCBD-3506-4DC1-85B4-38772973CE27}" type="pres">
      <dgm:prSet presAssocID="{5A87DA89-93BD-4F8B-8C02-0EC385437B94}" presName="accentRepeatNode" presStyleLbl="solidFgAcc1" presStyleIdx="1" presStyleCnt="4"/>
      <dgm:spPr/>
    </dgm:pt>
    <dgm:pt modelId="{170DA323-D50F-4DB4-B7B8-5CA88006B58A}" type="pres">
      <dgm:prSet presAssocID="{D3014BD6-B9AD-4D69-8349-5CAAD88943F2}" presName="text_3" presStyleLbl="node1" presStyleIdx="2" presStyleCnt="4">
        <dgm:presLayoutVars>
          <dgm:bulletEnabled val="1"/>
        </dgm:presLayoutVars>
      </dgm:prSet>
      <dgm:spPr/>
      <dgm:t>
        <a:bodyPr/>
        <a:lstStyle/>
        <a:p>
          <a:endParaRPr lang="en-US"/>
        </a:p>
      </dgm:t>
    </dgm:pt>
    <dgm:pt modelId="{5DD02E10-7295-459F-ACCF-5CB0DF2BB567}" type="pres">
      <dgm:prSet presAssocID="{D3014BD6-B9AD-4D69-8349-5CAAD88943F2}" presName="accent_3" presStyleCnt="0"/>
      <dgm:spPr/>
    </dgm:pt>
    <dgm:pt modelId="{CCC5B079-9D6E-480B-8204-274165ABE51B}" type="pres">
      <dgm:prSet presAssocID="{D3014BD6-B9AD-4D69-8349-5CAAD88943F2}" presName="accentRepeatNode" presStyleLbl="solidFgAcc1" presStyleIdx="2" presStyleCnt="4"/>
      <dgm:spPr/>
    </dgm:pt>
    <dgm:pt modelId="{F1F1D833-6994-4076-9745-B1013CF798AB}" type="pres">
      <dgm:prSet presAssocID="{106A3CEE-573B-49F0-AE89-92A1CF3A8C7E}" presName="text_4" presStyleLbl="node1" presStyleIdx="3" presStyleCnt="4">
        <dgm:presLayoutVars>
          <dgm:bulletEnabled val="1"/>
        </dgm:presLayoutVars>
      </dgm:prSet>
      <dgm:spPr/>
      <dgm:t>
        <a:bodyPr/>
        <a:lstStyle/>
        <a:p>
          <a:endParaRPr lang="en-US"/>
        </a:p>
      </dgm:t>
    </dgm:pt>
    <dgm:pt modelId="{AF50BFCC-D0F1-4A1D-8511-BBB3A9913B30}" type="pres">
      <dgm:prSet presAssocID="{106A3CEE-573B-49F0-AE89-92A1CF3A8C7E}" presName="accent_4" presStyleCnt="0"/>
      <dgm:spPr/>
    </dgm:pt>
    <dgm:pt modelId="{2B155049-AC77-40F7-9698-27F793DF7116}" type="pres">
      <dgm:prSet presAssocID="{106A3CEE-573B-49F0-AE89-92A1CF3A8C7E}" presName="accentRepeatNode" presStyleLbl="solidFgAcc1" presStyleIdx="3" presStyleCnt="4"/>
      <dgm:spPr/>
    </dgm:pt>
  </dgm:ptLst>
  <dgm:cxnLst>
    <dgm:cxn modelId="{8A1B9188-D971-F643-A685-A7A9C037AECB}" type="presOf" srcId="{E15FD308-1689-4E0E-A8DE-5D86107C71FC}" destId="{48060F2D-FF2E-4722-879E-BFD1BD164AFA}" srcOrd="0" destOrd="0" presId="urn:microsoft.com/office/officeart/2008/layout/VerticalCurvedList"/>
    <dgm:cxn modelId="{21B48656-AF10-4DA9-B7B5-546F89126E74}" srcId="{806CD662-2DAC-45CB-B0D1-A2B87D34C309}" destId="{5A87DA89-93BD-4F8B-8C02-0EC385437B94}" srcOrd="1" destOrd="0" parTransId="{DD857E72-CF25-476B-B717-9AA6FB1A4397}" sibTransId="{26B4F5A6-42FA-4DC4-A626-4C96BBEA1873}"/>
    <dgm:cxn modelId="{BA1354F7-6D9E-44D8-AE40-CC442185FF8D}" srcId="{806CD662-2DAC-45CB-B0D1-A2B87D34C309}" destId="{106A3CEE-573B-49F0-AE89-92A1CF3A8C7E}" srcOrd="3" destOrd="0" parTransId="{10C3BB58-4AB8-4635-83A2-27347C73ADB3}" sibTransId="{955AE8D8-B6C8-471B-8DFC-CC8A476967E7}"/>
    <dgm:cxn modelId="{50B4AC54-BCFB-B145-85A9-E1D582C70B6C}" type="presOf" srcId="{D3014BD6-B9AD-4D69-8349-5CAAD88943F2}" destId="{170DA323-D50F-4DB4-B7B8-5CA88006B58A}" srcOrd="0" destOrd="0" presId="urn:microsoft.com/office/officeart/2008/layout/VerticalCurvedList"/>
    <dgm:cxn modelId="{DE285506-E03E-7443-A90C-63C2F0719EDB}" type="presOf" srcId="{5A87DA89-93BD-4F8B-8C02-0EC385437B94}" destId="{8333CD10-11EC-424A-A5B7-978961CAA70F}" srcOrd="0" destOrd="0" presId="urn:microsoft.com/office/officeart/2008/layout/VerticalCurvedList"/>
    <dgm:cxn modelId="{F0F82B25-DE9E-4DB4-B53E-72C3F4714E6C}" srcId="{806CD662-2DAC-45CB-B0D1-A2B87D34C309}" destId="{9B3CA097-44BB-4386-973E-8F82B0F2BB18}" srcOrd="0" destOrd="0" parTransId="{6093D6C8-531A-4FEC-BA99-3754FFBA9C9E}" sibTransId="{E15FD308-1689-4E0E-A8DE-5D86107C71FC}"/>
    <dgm:cxn modelId="{67E34815-236E-A144-BEAB-00B53492A6C7}" type="presOf" srcId="{806CD662-2DAC-45CB-B0D1-A2B87D34C309}" destId="{A012F2EE-19E2-4D71-BE6E-CE914EADEC5E}" srcOrd="0" destOrd="0" presId="urn:microsoft.com/office/officeart/2008/layout/VerticalCurvedList"/>
    <dgm:cxn modelId="{E5E7D3D9-9FC5-4854-92FA-315665344A41}" srcId="{806CD662-2DAC-45CB-B0D1-A2B87D34C309}" destId="{D3014BD6-B9AD-4D69-8349-5CAAD88943F2}" srcOrd="2" destOrd="0" parTransId="{458E4710-C8C2-4934-9D7F-647954F82F8D}" sibTransId="{1110FE0D-D0F6-43EB-865D-50DE72891CFE}"/>
    <dgm:cxn modelId="{C855BC5A-36E4-EA47-8559-DF68C8EF72F9}" type="presOf" srcId="{9B3CA097-44BB-4386-973E-8F82B0F2BB18}" destId="{5BAB6404-2959-4A76-ACA2-830B70E33B40}" srcOrd="0" destOrd="0" presId="urn:microsoft.com/office/officeart/2008/layout/VerticalCurvedList"/>
    <dgm:cxn modelId="{C99CE389-5364-DB45-8D4A-9D48F678C1EB}" type="presOf" srcId="{106A3CEE-573B-49F0-AE89-92A1CF3A8C7E}" destId="{F1F1D833-6994-4076-9745-B1013CF798AB}" srcOrd="0" destOrd="0" presId="urn:microsoft.com/office/officeart/2008/layout/VerticalCurvedList"/>
    <dgm:cxn modelId="{E3420F4B-5F0F-4240-BF25-77272BFA2762}" type="presParOf" srcId="{A012F2EE-19E2-4D71-BE6E-CE914EADEC5E}" destId="{822A02FE-387D-4D1C-8634-42C2B7CCBD39}" srcOrd="0" destOrd="0" presId="urn:microsoft.com/office/officeart/2008/layout/VerticalCurvedList"/>
    <dgm:cxn modelId="{B0313147-1650-E446-8BE4-3C5A3CCE6896}" type="presParOf" srcId="{822A02FE-387D-4D1C-8634-42C2B7CCBD39}" destId="{DF0D1948-496B-4DD5-A968-E7AAB015FCE4}" srcOrd="0" destOrd="0" presId="urn:microsoft.com/office/officeart/2008/layout/VerticalCurvedList"/>
    <dgm:cxn modelId="{32E27CF4-155C-E64C-B014-61FEFF7D0D44}" type="presParOf" srcId="{DF0D1948-496B-4DD5-A968-E7AAB015FCE4}" destId="{96871D87-B07D-4CA3-89EB-B5C351414AFE}" srcOrd="0" destOrd="0" presId="urn:microsoft.com/office/officeart/2008/layout/VerticalCurvedList"/>
    <dgm:cxn modelId="{E71108DD-322F-494B-BA08-AF3AE00219D7}" type="presParOf" srcId="{DF0D1948-496B-4DD5-A968-E7AAB015FCE4}" destId="{48060F2D-FF2E-4722-879E-BFD1BD164AFA}" srcOrd="1" destOrd="0" presId="urn:microsoft.com/office/officeart/2008/layout/VerticalCurvedList"/>
    <dgm:cxn modelId="{F5C74AB1-FBD0-F54B-BE00-3BACB0F45A62}" type="presParOf" srcId="{DF0D1948-496B-4DD5-A968-E7AAB015FCE4}" destId="{DAB65622-3E88-47A8-BB5C-32771C2B0CE1}" srcOrd="2" destOrd="0" presId="urn:microsoft.com/office/officeart/2008/layout/VerticalCurvedList"/>
    <dgm:cxn modelId="{12F541CD-10FE-504F-959F-5077068DBF26}" type="presParOf" srcId="{DF0D1948-496B-4DD5-A968-E7AAB015FCE4}" destId="{9BE82161-DCB0-46B4-A947-361E92B42C41}" srcOrd="3" destOrd="0" presId="urn:microsoft.com/office/officeart/2008/layout/VerticalCurvedList"/>
    <dgm:cxn modelId="{EF4DFF92-2F52-7940-9D05-2A92315DE1CD}" type="presParOf" srcId="{822A02FE-387D-4D1C-8634-42C2B7CCBD39}" destId="{5BAB6404-2959-4A76-ACA2-830B70E33B40}" srcOrd="1" destOrd="0" presId="urn:microsoft.com/office/officeart/2008/layout/VerticalCurvedList"/>
    <dgm:cxn modelId="{7A524416-08DB-5C4C-8C6D-195CEA506495}" type="presParOf" srcId="{822A02FE-387D-4D1C-8634-42C2B7CCBD39}" destId="{3031E247-E9AC-471D-9727-090380F002E9}" srcOrd="2" destOrd="0" presId="urn:microsoft.com/office/officeart/2008/layout/VerticalCurvedList"/>
    <dgm:cxn modelId="{38498B6D-D782-6642-9D5B-CDB9BD015568}" type="presParOf" srcId="{3031E247-E9AC-471D-9727-090380F002E9}" destId="{DFB47CF0-9822-409F-B180-84DE07D0CA40}" srcOrd="0" destOrd="0" presId="urn:microsoft.com/office/officeart/2008/layout/VerticalCurvedList"/>
    <dgm:cxn modelId="{7ED4DE29-DC21-9A46-A144-3EF0407EA030}" type="presParOf" srcId="{822A02FE-387D-4D1C-8634-42C2B7CCBD39}" destId="{8333CD10-11EC-424A-A5B7-978961CAA70F}" srcOrd="3" destOrd="0" presId="urn:microsoft.com/office/officeart/2008/layout/VerticalCurvedList"/>
    <dgm:cxn modelId="{46FB6386-E8CF-E44C-AB08-D1A6929C4CCD}" type="presParOf" srcId="{822A02FE-387D-4D1C-8634-42C2B7CCBD39}" destId="{E8EE160C-8E17-4023-9405-483059EEC140}" srcOrd="4" destOrd="0" presId="urn:microsoft.com/office/officeart/2008/layout/VerticalCurvedList"/>
    <dgm:cxn modelId="{18BE1DAB-9AF9-EC4B-814D-DC241AF442D7}" type="presParOf" srcId="{E8EE160C-8E17-4023-9405-483059EEC140}" destId="{075BBCBD-3506-4DC1-85B4-38772973CE27}" srcOrd="0" destOrd="0" presId="urn:microsoft.com/office/officeart/2008/layout/VerticalCurvedList"/>
    <dgm:cxn modelId="{6142D1D0-2598-5749-9EB2-81F7F2FD7395}" type="presParOf" srcId="{822A02FE-387D-4D1C-8634-42C2B7CCBD39}" destId="{170DA323-D50F-4DB4-B7B8-5CA88006B58A}" srcOrd="5" destOrd="0" presId="urn:microsoft.com/office/officeart/2008/layout/VerticalCurvedList"/>
    <dgm:cxn modelId="{5B4FC81C-7E1D-DB4D-AF65-440F8021F93B}" type="presParOf" srcId="{822A02FE-387D-4D1C-8634-42C2B7CCBD39}" destId="{5DD02E10-7295-459F-ACCF-5CB0DF2BB567}" srcOrd="6" destOrd="0" presId="urn:microsoft.com/office/officeart/2008/layout/VerticalCurvedList"/>
    <dgm:cxn modelId="{268B6EB8-6E34-4642-845E-09E6AC27B048}" type="presParOf" srcId="{5DD02E10-7295-459F-ACCF-5CB0DF2BB567}" destId="{CCC5B079-9D6E-480B-8204-274165ABE51B}" srcOrd="0" destOrd="0" presId="urn:microsoft.com/office/officeart/2008/layout/VerticalCurvedList"/>
    <dgm:cxn modelId="{405BB8B8-AAA5-234E-9F97-970B660939F5}" type="presParOf" srcId="{822A02FE-387D-4D1C-8634-42C2B7CCBD39}" destId="{F1F1D833-6994-4076-9745-B1013CF798AB}" srcOrd="7" destOrd="0" presId="urn:microsoft.com/office/officeart/2008/layout/VerticalCurvedList"/>
    <dgm:cxn modelId="{1A2955F9-DB13-BA44-ABD2-DB7E6796C2A4}" type="presParOf" srcId="{822A02FE-387D-4D1C-8634-42C2B7CCBD39}" destId="{AF50BFCC-D0F1-4A1D-8511-BBB3A9913B30}" srcOrd="8" destOrd="0" presId="urn:microsoft.com/office/officeart/2008/layout/VerticalCurvedList"/>
    <dgm:cxn modelId="{39C958A3-DABC-0F4D-833F-4EF78C65CB3F}" type="presParOf" srcId="{AF50BFCC-D0F1-4A1D-8511-BBB3A9913B30}" destId="{2B155049-AC77-40F7-9698-27F793DF71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60F2D-FF2E-4722-879E-BFD1BD164AFA}">
      <dsp:nvSpPr>
        <dsp:cNvPr id="0" name=""/>
        <dsp:cNvSpPr/>
      </dsp:nvSpPr>
      <dsp:spPr>
        <a:xfrm>
          <a:off x="-3892073" y="-597645"/>
          <a:ext cx="4638579" cy="4638579"/>
        </a:xfrm>
        <a:prstGeom prst="blockArc">
          <a:avLst>
            <a:gd name="adj1" fmla="val 18900000"/>
            <a:gd name="adj2" fmla="val 2700000"/>
            <a:gd name="adj3" fmla="val 466"/>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AB6404-2959-4A76-ACA2-830B70E33B40}">
      <dsp:nvSpPr>
        <dsp:cNvPr id="0" name=""/>
        <dsp:cNvSpPr/>
      </dsp:nvSpPr>
      <dsp:spPr>
        <a:xfrm>
          <a:off x="391225" y="264719"/>
          <a:ext cx="5549854" cy="5297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462" tIns="45720" rIns="45720" bIns="45720" numCol="1" spcCol="1270" anchor="ctr" anchorCtr="0">
          <a:noAutofit/>
        </a:bodyPr>
        <a:lstStyle/>
        <a:p>
          <a:pPr lvl="0" algn="l" defTabSz="800100">
            <a:lnSpc>
              <a:spcPct val="90000"/>
            </a:lnSpc>
            <a:spcBef>
              <a:spcPct val="0"/>
            </a:spcBef>
            <a:spcAft>
              <a:spcPct val="35000"/>
            </a:spcAft>
          </a:pPr>
          <a:r>
            <a:rPr lang="en-GB" sz="1800" b="0" kern="1200" noProof="0" dirty="0"/>
            <a:t>What if I say the wrong thing and make the situation worse?</a:t>
          </a:r>
        </a:p>
      </dsp:txBody>
      <dsp:txXfrm>
        <a:off x="391225" y="264719"/>
        <a:ext cx="5549854" cy="529715"/>
      </dsp:txXfrm>
    </dsp:sp>
    <dsp:sp modelId="{DFB47CF0-9822-409F-B180-84DE07D0CA40}">
      <dsp:nvSpPr>
        <dsp:cNvPr id="0" name=""/>
        <dsp:cNvSpPr/>
      </dsp:nvSpPr>
      <dsp:spPr>
        <a:xfrm>
          <a:off x="60153" y="198505"/>
          <a:ext cx="662144" cy="66214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333CD10-11EC-424A-A5B7-978961CAA70F}">
      <dsp:nvSpPr>
        <dsp:cNvPr id="0" name=""/>
        <dsp:cNvSpPr/>
      </dsp:nvSpPr>
      <dsp:spPr>
        <a:xfrm>
          <a:off x="694923" y="1059430"/>
          <a:ext cx="5246156" cy="5297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462" tIns="45720" rIns="45720" bIns="45720" numCol="1" spcCol="1270" anchor="ctr" anchorCtr="0">
          <a:noAutofit/>
        </a:bodyPr>
        <a:lstStyle/>
        <a:p>
          <a:pPr lvl="0" algn="l" defTabSz="800100">
            <a:lnSpc>
              <a:spcPct val="90000"/>
            </a:lnSpc>
            <a:spcBef>
              <a:spcPct val="0"/>
            </a:spcBef>
            <a:spcAft>
              <a:spcPct val="35000"/>
            </a:spcAft>
          </a:pPr>
          <a:r>
            <a:rPr lang="en-GB" sz="1800" b="0" kern="1200" noProof="0" dirty="0"/>
            <a:t>I'm not qualified to deal with this.</a:t>
          </a:r>
        </a:p>
      </dsp:txBody>
      <dsp:txXfrm>
        <a:off x="694923" y="1059430"/>
        <a:ext cx="5246156" cy="529715"/>
      </dsp:txXfrm>
    </dsp:sp>
    <dsp:sp modelId="{075BBCBD-3506-4DC1-85B4-38772973CE27}">
      <dsp:nvSpPr>
        <dsp:cNvPr id="0" name=""/>
        <dsp:cNvSpPr/>
      </dsp:nvSpPr>
      <dsp:spPr>
        <a:xfrm>
          <a:off x="363851" y="993216"/>
          <a:ext cx="662144" cy="66214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70DA323-D50F-4DB4-B7B8-5CA88006B58A}">
      <dsp:nvSpPr>
        <dsp:cNvPr id="0" name=""/>
        <dsp:cNvSpPr/>
      </dsp:nvSpPr>
      <dsp:spPr>
        <a:xfrm>
          <a:off x="694923" y="1854141"/>
          <a:ext cx="5246156" cy="5297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462" tIns="45720" rIns="45720" bIns="45720" numCol="1" spcCol="1270" anchor="ctr" anchorCtr="0">
          <a:noAutofit/>
        </a:bodyPr>
        <a:lstStyle/>
        <a:p>
          <a:pPr lvl="0" algn="l" defTabSz="800100">
            <a:lnSpc>
              <a:spcPct val="90000"/>
            </a:lnSpc>
            <a:spcBef>
              <a:spcPct val="0"/>
            </a:spcBef>
            <a:spcAft>
              <a:spcPct val="35000"/>
            </a:spcAft>
          </a:pPr>
          <a:r>
            <a:rPr lang="en-GB" sz="1800" b="0" kern="1200" noProof="0" dirty="0"/>
            <a:t>I don't want to interfere, it’s a personal matter, I’ll only get in the way.</a:t>
          </a:r>
        </a:p>
      </dsp:txBody>
      <dsp:txXfrm>
        <a:off x="694923" y="1854141"/>
        <a:ext cx="5246156" cy="529715"/>
      </dsp:txXfrm>
    </dsp:sp>
    <dsp:sp modelId="{CCC5B079-9D6E-480B-8204-274165ABE51B}">
      <dsp:nvSpPr>
        <dsp:cNvPr id="0" name=""/>
        <dsp:cNvSpPr/>
      </dsp:nvSpPr>
      <dsp:spPr>
        <a:xfrm>
          <a:off x="363851" y="1787927"/>
          <a:ext cx="662144" cy="66214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1F1D833-6994-4076-9745-B1013CF798AB}">
      <dsp:nvSpPr>
        <dsp:cNvPr id="0" name=""/>
        <dsp:cNvSpPr/>
      </dsp:nvSpPr>
      <dsp:spPr>
        <a:xfrm>
          <a:off x="391225" y="2648852"/>
          <a:ext cx="5549854" cy="52971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0462" tIns="45720" rIns="45720" bIns="45720" numCol="1" spcCol="1270" anchor="ctr" anchorCtr="0">
          <a:noAutofit/>
        </a:bodyPr>
        <a:lstStyle/>
        <a:p>
          <a:pPr lvl="0" algn="l" defTabSz="800100">
            <a:lnSpc>
              <a:spcPct val="90000"/>
            </a:lnSpc>
            <a:spcBef>
              <a:spcPct val="0"/>
            </a:spcBef>
            <a:spcAft>
              <a:spcPct val="35000"/>
            </a:spcAft>
          </a:pPr>
          <a:r>
            <a:rPr lang="en-GB" sz="1800" b="0" kern="1200" noProof="0" dirty="0"/>
            <a:t>Won’t they just get over it if I leave them alone?</a:t>
          </a:r>
        </a:p>
      </dsp:txBody>
      <dsp:txXfrm>
        <a:off x="391225" y="2648852"/>
        <a:ext cx="5549854" cy="529715"/>
      </dsp:txXfrm>
    </dsp:sp>
    <dsp:sp modelId="{2B155049-AC77-40F7-9698-27F793DF7116}">
      <dsp:nvSpPr>
        <dsp:cNvPr id="0" name=""/>
        <dsp:cNvSpPr/>
      </dsp:nvSpPr>
      <dsp:spPr>
        <a:xfrm>
          <a:off x="60153" y="2582638"/>
          <a:ext cx="662144" cy="66214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059E1-8A92-412E-9FFC-46DC2A12AD11}"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1AA27-3892-4360-B986-D6B124C223BF}" type="slidenum">
              <a:rPr lang="en-US" smtClean="0"/>
              <a:t>‹#›</a:t>
            </a:fld>
            <a:endParaRPr lang="en-US"/>
          </a:p>
        </p:txBody>
      </p:sp>
    </p:spTree>
    <p:extLst>
      <p:ext uri="{BB962C8B-B14F-4D97-AF65-F5344CB8AC3E}">
        <p14:creationId xmlns:p14="http://schemas.microsoft.com/office/powerpoint/2010/main" val="274408824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71B1AA27-3892-4360-B986-D6B124C223BF}" type="slidenum">
              <a:rPr lang="en-US" smtClean="0"/>
              <a:t>1</a:t>
            </a:fld>
            <a:endParaRPr lang="en-US"/>
          </a:p>
        </p:txBody>
      </p:sp>
    </p:spTree>
    <p:extLst>
      <p:ext uri="{BB962C8B-B14F-4D97-AF65-F5344CB8AC3E}">
        <p14:creationId xmlns:p14="http://schemas.microsoft.com/office/powerpoint/2010/main" val="336350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DCFB3-CB34-4E78-9A31-34803E426633}" type="slidenum">
              <a:rPr lang="en-US" smtClean="0"/>
              <a:pPr/>
              <a:t>12</a:t>
            </a:fld>
            <a:endParaRPr lang="en-US"/>
          </a:p>
        </p:txBody>
      </p:sp>
    </p:spTree>
    <p:extLst>
      <p:ext uri="{BB962C8B-B14F-4D97-AF65-F5344CB8AC3E}">
        <p14:creationId xmlns:p14="http://schemas.microsoft.com/office/powerpoint/2010/main" val="3951895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13</a:t>
            </a:fld>
            <a:endParaRPr lang="en-US"/>
          </a:p>
        </p:txBody>
      </p:sp>
    </p:spTree>
    <p:extLst>
      <p:ext uri="{BB962C8B-B14F-4D97-AF65-F5344CB8AC3E}">
        <p14:creationId xmlns:p14="http://schemas.microsoft.com/office/powerpoint/2010/main" val="335921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Use technology to download free meditation app's, utilize podcasts, and even YouTube videos designed around meditation practices. Consider taking up Yoga (there are numerous forms) because it combines meditation, breathing, stretching, and calming ourselves. </a:t>
            </a:r>
            <a:endParaRPr lang="en-US" dirty="0"/>
          </a:p>
        </p:txBody>
      </p:sp>
      <p:sp>
        <p:nvSpPr>
          <p:cNvPr id="4" name="Slide Number Placeholder 3"/>
          <p:cNvSpPr>
            <a:spLocks noGrp="1"/>
          </p:cNvSpPr>
          <p:nvPr>
            <p:ph type="sldNum" sz="quarter" idx="10"/>
          </p:nvPr>
        </p:nvSpPr>
        <p:spPr/>
        <p:txBody>
          <a:bodyPr/>
          <a:lstStyle/>
          <a:p>
            <a:fld id="{71B1AA27-3892-4360-B986-D6B124C223BF}" type="slidenum">
              <a:rPr lang="en-US" smtClean="0"/>
              <a:t>14</a:t>
            </a:fld>
            <a:endParaRPr lang="en-US"/>
          </a:p>
        </p:txBody>
      </p:sp>
    </p:spTree>
    <p:extLst>
      <p:ext uri="{BB962C8B-B14F-4D97-AF65-F5344CB8AC3E}">
        <p14:creationId xmlns:p14="http://schemas.microsoft.com/office/powerpoint/2010/main" val="62484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15</a:t>
            </a:fld>
            <a:endParaRPr lang="en-US" dirty="0"/>
          </a:p>
        </p:txBody>
      </p:sp>
    </p:spTree>
    <p:extLst>
      <p:ext uri="{BB962C8B-B14F-4D97-AF65-F5344CB8AC3E}">
        <p14:creationId xmlns:p14="http://schemas.microsoft.com/office/powerpoint/2010/main" val="2207561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16</a:t>
            </a:fld>
            <a:endParaRPr lang="en-US" dirty="0"/>
          </a:p>
        </p:txBody>
      </p:sp>
    </p:spTree>
    <p:extLst>
      <p:ext uri="{BB962C8B-B14F-4D97-AF65-F5344CB8AC3E}">
        <p14:creationId xmlns:p14="http://schemas.microsoft.com/office/powerpoint/2010/main" val="2536208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17</a:t>
            </a:fld>
            <a:endParaRPr lang="en-US" dirty="0"/>
          </a:p>
        </p:txBody>
      </p:sp>
    </p:spTree>
    <p:extLst>
      <p:ext uri="{BB962C8B-B14F-4D97-AF65-F5344CB8AC3E}">
        <p14:creationId xmlns:p14="http://schemas.microsoft.com/office/powerpoint/2010/main" val="4067754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1AA27-3892-4360-B986-D6B124C223BF}" type="slidenum">
              <a:rPr lang="en-US" smtClean="0"/>
              <a:t>18</a:t>
            </a:fld>
            <a:endParaRPr lang="en-US"/>
          </a:p>
        </p:txBody>
      </p:sp>
    </p:spTree>
    <p:extLst>
      <p:ext uri="{BB962C8B-B14F-4D97-AF65-F5344CB8AC3E}">
        <p14:creationId xmlns:p14="http://schemas.microsoft.com/office/powerpoint/2010/main" val="243019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1AA27-3892-4360-B986-D6B124C223BF}" type="slidenum">
              <a:rPr lang="en-US" smtClean="0"/>
              <a:t>19</a:t>
            </a:fld>
            <a:endParaRPr lang="en-US"/>
          </a:p>
        </p:txBody>
      </p:sp>
    </p:spTree>
    <p:extLst>
      <p:ext uri="{BB962C8B-B14F-4D97-AF65-F5344CB8AC3E}">
        <p14:creationId xmlns:p14="http://schemas.microsoft.com/office/powerpoint/2010/main" val="3655559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noProof="0" dirty="0"/>
          </a:p>
        </p:txBody>
      </p:sp>
      <p:sp>
        <p:nvSpPr>
          <p:cNvPr id="4" name="Slide Number Placeholder 3"/>
          <p:cNvSpPr>
            <a:spLocks noGrp="1"/>
          </p:cNvSpPr>
          <p:nvPr>
            <p:ph type="sldNum" sz="quarter" idx="10"/>
          </p:nvPr>
        </p:nvSpPr>
        <p:spPr/>
        <p:txBody>
          <a:bodyPr/>
          <a:lstStyle/>
          <a:p>
            <a:fld id="{436492AF-BC2A-4188-B06F-754C36A745CF}" type="slidenum">
              <a:rPr lang="en-US" smtClean="0"/>
              <a:pPr/>
              <a:t>20</a:t>
            </a:fld>
            <a:endParaRPr lang="en-US" dirty="0"/>
          </a:p>
        </p:txBody>
      </p:sp>
    </p:spTree>
    <p:extLst>
      <p:ext uri="{BB962C8B-B14F-4D97-AF65-F5344CB8AC3E}">
        <p14:creationId xmlns:p14="http://schemas.microsoft.com/office/powerpoint/2010/main" val="662924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1AA27-3892-4360-B986-D6B124C223BF}" type="slidenum">
              <a:rPr lang="en-US" smtClean="0"/>
              <a:t>21</a:t>
            </a:fld>
            <a:endParaRPr lang="en-US"/>
          </a:p>
        </p:txBody>
      </p:sp>
    </p:spTree>
    <p:extLst>
      <p:ext uri="{BB962C8B-B14F-4D97-AF65-F5344CB8AC3E}">
        <p14:creationId xmlns:p14="http://schemas.microsoft.com/office/powerpoint/2010/main" val="75161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685800" y="1143000"/>
            <a:ext cx="5486400" cy="3086100"/>
          </a:xfrm>
          <a:ln/>
        </p:spPr>
      </p:sp>
      <p:sp>
        <p:nvSpPr>
          <p:cNvPr id="24579" name="Notes Placeholder 2"/>
          <p:cNvSpPr>
            <a:spLocks noGrp="1"/>
          </p:cNvSpPr>
          <p:nvPr>
            <p:ph type="body" idx="1"/>
          </p:nvPr>
        </p:nvSpPr>
        <p:spPr>
          <a:noFill/>
        </p:spPr>
        <p:txBody>
          <a:bodyPr lIns="91427" tIns="45713" rIns="91427" bIns="45713"/>
          <a:lstStyle/>
          <a:p>
            <a:endParaRPr lang="en-US" altLang="en-US">
              <a:latin typeface="Arial" charset="0"/>
              <a:ea typeface="ＭＳ Ｐゴシック" pitchFamily="34" charset="-128"/>
            </a:endParaRPr>
          </a:p>
        </p:txBody>
      </p:sp>
      <p:sp>
        <p:nvSpPr>
          <p:cNvPr id="24580"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nchor="b"/>
          <a:lstStyle>
            <a:lvl1pPr algn="l" eaLnBrk="0" hangingPunct="0">
              <a:spcBef>
                <a:spcPct val="30000"/>
              </a:spcBef>
              <a:defRPr sz="1200">
                <a:solidFill>
                  <a:schemeClr val="tx1"/>
                </a:solidFill>
                <a:latin typeface="Arial" charset="0"/>
                <a:ea typeface="ＭＳ Ｐゴシック" pitchFamily="34" charset="-128"/>
              </a:defRPr>
            </a:lvl1pPr>
            <a:lvl2pPr marL="742950" indent="-285750" algn="l" eaLnBrk="0" hangingPunct="0">
              <a:spcBef>
                <a:spcPct val="30000"/>
              </a:spcBef>
              <a:defRPr sz="1200">
                <a:solidFill>
                  <a:schemeClr val="tx1"/>
                </a:solidFill>
                <a:latin typeface="Arial" charset="0"/>
                <a:ea typeface="ＭＳ Ｐゴシック" pitchFamily="34" charset="-128"/>
              </a:defRPr>
            </a:lvl2pPr>
            <a:lvl3pPr marL="1143000" indent="-228600" algn="l" eaLnBrk="0" hangingPunct="0">
              <a:spcBef>
                <a:spcPct val="30000"/>
              </a:spcBef>
              <a:defRPr sz="1200">
                <a:solidFill>
                  <a:schemeClr val="tx1"/>
                </a:solidFill>
                <a:latin typeface="Arial" charset="0"/>
                <a:ea typeface="ＭＳ Ｐゴシック" pitchFamily="34" charset="-128"/>
              </a:defRPr>
            </a:lvl3pPr>
            <a:lvl4pPr marL="1600200" indent="-228600" algn="l" eaLnBrk="0" hangingPunct="0">
              <a:spcBef>
                <a:spcPct val="30000"/>
              </a:spcBef>
              <a:defRPr sz="1200">
                <a:solidFill>
                  <a:schemeClr val="tx1"/>
                </a:solidFill>
                <a:latin typeface="Arial" charset="0"/>
                <a:ea typeface="ＭＳ Ｐゴシック" pitchFamily="34" charset="-128"/>
              </a:defRPr>
            </a:lvl4pPr>
            <a:lvl5pPr marL="2057400" indent="-228600" algn="l" eaLnBrk="0" hangingPunct="0">
              <a:spcBef>
                <a:spcPct val="30000"/>
              </a:spcBef>
              <a:defRPr sz="1200">
                <a:solidFill>
                  <a:schemeClr val="tx1"/>
                </a:solidFill>
                <a:latin typeface="Arial"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lgn="r" eaLnBrk="1" hangingPunct="1">
              <a:spcBef>
                <a:spcPct val="0"/>
              </a:spcBef>
            </a:pPr>
            <a:fld id="{0411F162-A956-434A-9750-C5C1FBC48021}" type="slidenum">
              <a:rPr lang="en-US" altLang="en-US">
                <a:solidFill>
                  <a:srgbClr val="646D72"/>
                </a:solidFill>
                <a:latin typeface="Calibri" pitchFamily="34" charset="0"/>
              </a:rPr>
              <a:pPr algn="r" eaLnBrk="1" hangingPunct="1">
                <a:spcBef>
                  <a:spcPct val="0"/>
                </a:spcBef>
              </a:pPr>
              <a:t>4</a:t>
            </a:fld>
            <a:endParaRPr lang="en-US" altLang="en-US">
              <a:solidFill>
                <a:srgbClr val="646D72"/>
              </a:solidFill>
              <a:latin typeface="Calibri" pitchFamily="34" charset="0"/>
            </a:endParaRPr>
          </a:p>
        </p:txBody>
      </p:sp>
    </p:spTree>
    <p:extLst>
      <p:ext uri="{BB962C8B-B14F-4D97-AF65-F5344CB8AC3E}">
        <p14:creationId xmlns:p14="http://schemas.microsoft.com/office/powerpoint/2010/main" val="2533786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r>
              <a:rPr lang="en-US" dirty="0"/>
              <a:t> </a:t>
            </a:r>
          </a:p>
          <a:p>
            <a:endParaRPr 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3982" indent="-286147" eaLnBrk="0" hangingPunct="0">
              <a:defRPr>
                <a:solidFill>
                  <a:schemeClr val="tx1"/>
                </a:solidFill>
                <a:latin typeface="Arial" charset="0"/>
              </a:defRPr>
            </a:lvl2pPr>
            <a:lvl3pPr marL="1144589" indent="-228918" eaLnBrk="0" hangingPunct="0">
              <a:defRPr>
                <a:solidFill>
                  <a:schemeClr val="tx1"/>
                </a:solidFill>
                <a:latin typeface="Arial" charset="0"/>
              </a:defRPr>
            </a:lvl3pPr>
            <a:lvl4pPr marL="1602422" indent="-228918" eaLnBrk="0" hangingPunct="0">
              <a:defRPr>
                <a:solidFill>
                  <a:schemeClr val="tx1"/>
                </a:solidFill>
                <a:latin typeface="Arial" charset="0"/>
              </a:defRPr>
            </a:lvl4pPr>
            <a:lvl5pPr marL="2060258" indent="-228918" eaLnBrk="0" hangingPunct="0">
              <a:defRPr>
                <a:solidFill>
                  <a:schemeClr val="tx1"/>
                </a:solidFill>
                <a:latin typeface="Arial" charset="0"/>
              </a:defRPr>
            </a:lvl5pPr>
            <a:lvl6pPr marL="2518093" indent="-228918" eaLnBrk="0" fontAlgn="base" hangingPunct="0">
              <a:spcBef>
                <a:spcPct val="0"/>
              </a:spcBef>
              <a:spcAft>
                <a:spcPct val="0"/>
              </a:spcAft>
              <a:defRPr>
                <a:solidFill>
                  <a:schemeClr val="tx1"/>
                </a:solidFill>
                <a:latin typeface="Arial" charset="0"/>
              </a:defRPr>
            </a:lvl6pPr>
            <a:lvl7pPr marL="2975928" indent="-228918" eaLnBrk="0" fontAlgn="base" hangingPunct="0">
              <a:spcBef>
                <a:spcPct val="0"/>
              </a:spcBef>
              <a:spcAft>
                <a:spcPct val="0"/>
              </a:spcAft>
              <a:defRPr>
                <a:solidFill>
                  <a:schemeClr val="tx1"/>
                </a:solidFill>
                <a:latin typeface="Arial" charset="0"/>
              </a:defRPr>
            </a:lvl7pPr>
            <a:lvl8pPr marL="3433765" indent="-228918" eaLnBrk="0" fontAlgn="base" hangingPunct="0">
              <a:spcBef>
                <a:spcPct val="0"/>
              </a:spcBef>
              <a:spcAft>
                <a:spcPct val="0"/>
              </a:spcAft>
              <a:defRPr>
                <a:solidFill>
                  <a:schemeClr val="tx1"/>
                </a:solidFill>
                <a:latin typeface="Arial" charset="0"/>
              </a:defRPr>
            </a:lvl8pPr>
            <a:lvl9pPr marL="3891599" indent="-228918" eaLnBrk="0" fontAlgn="base" hangingPunct="0">
              <a:spcBef>
                <a:spcPct val="0"/>
              </a:spcBef>
              <a:spcAft>
                <a:spcPct val="0"/>
              </a:spcAft>
              <a:defRPr>
                <a:solidFill>
                  <a:schemeClr val="tx1"/>
                </a:solidFill>
                <a:latin typeface="Arial" charset="0"/>
              </a:defRPr>
            </a:lvl9pPr>
          </a:lstStyle>
          <a:p>
            <a:pPr eaLnBrk="1" hangingPunct="1"/>
            <a:fld id="{E478B823-AF5B-43C6-8DCE-111A41DE100B}" type="slidenum">
              <a:rPr lang="en-US" smtClean="0"/>
              <a:pPr eaLnBrk="1" hangingPunct="1"/>
              <a:t>23</a:t>
            </a:fld>
            <a:endParaRPr lang="en-US" dirty="0"/>
          </a:p>
        </p:txBody>
      </p:sp>
    </p:spTree>
    <p:extLst>
      <p:ext uri="{BB962C8B-B14F-4D97-AF65-F5344CB8AC3E}">
        <p14:creationId xmlns:p14="http://schemas.microsoft.com/office/powerpoint/2010/main" val="251760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DCFB3-CB34-4E78-9A31-34803E426633}" type="slidenum">
              <a:rPr lang="en-US" smtClean="0"/>
              <a:pPr/>
              <a:t>5</a:t>
            </a:fld>
            <a:endParaRPr lang="en-US"/>
          </a:p>
        </p:txBody>
      </p:sp>
    </p:spTree>
    <p:extLst>
      <p:ext uri="{BB962C8B-B14F-4D97-AF65-F5344CB8AC3E}">
        <p14:creationId xmlns:p14="http://schemas.microsoft.com/office/powerpoint/2010/main" val="310418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DCFB3-CB34-4E78-9A31-34803E426633}" type="slidenum">
              <a:rPr lang="en-US" smtClean="0"/>
              <a:pPr/>
              <a:t>6</a:t>
            </a:fld>
            <a:endParaRPr lang="en-US"/>
          </a:p>
        </p:txBody>
      </p:sp>
    </p:spTree>
    <p:extLst>
      <p:ext uri="{BB962C8B-B14F-4D97-AF65-F5344CB8AC3E}">
        <p14:creationId xmlns:p14="http://schemas.microsoft.com/office/powerpoint/2010/main" val="2390407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7</a:t>
            </a:fld>
            <a:endParaRPr lang="en-US"/>
          </a:p>
        </p:txBody>
      </p:sp>
    </p:spTree>
    <p:extLst>
      <p:ext uri="{BB962C8B-B14F-4D97-AF65-F5344CB8AC3E}">
        <p14:creationId xmlns:p14="http://schemas.microsoft.com/office/powerpoint/2010/main" val="12473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DCFB3-CB34-4E78-9A31-34803E426633}" type="slidenum">
              <a:rPr lang="en-US" smtClean="0"/>
              <a:pPr/>
              <a:t>8</a:t>
            </a:fld>
            <a:endParaRPr lang="en-US"/>
          </a:p>
        </p:txBody>
      </p:sp>
    </p:spTree>
    <p:extLst>
      <p:ext uri="{BB962C8B-B14F-4D97-AF65-F5344CB8AC3E}">
        <p14:creationId xmlns:p14="http://schemas.microsoft.com/office/powerpoint/2010/main" val="394694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DCFB3-CB34-4E78-9A31-34803E426633}" type="slidenum">
              <a:rPr lang="en-US" smtClean="0"/>
              <a:pPr/>
              <a:t>9</a:t>
            </a:fld>
            <a:endParaRPr lang="en-US"/>
          </a:p>
        </p:txBody>
      </p:sp>
    </p:spTree>
    <p:extLst>
      <p:ext uri="{BB962C8B-B14F-4D97-AF65-F5344CB8AC3E}">
        <p14:creationId xmlns:p14="http://schemas.microsoft.com/office/powerpoint/2010/main" val="232303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3DCFB3-CB34-4E78-9A31-34803E426633}" type="slidenum">
              <a:rPr lang="en-US" smtClean="0"/>
              <a:pPr/>
              <a:t>10</a:t>
            </a:fld>
            <a:endParaRPr lang="en-US"/>
          </a:p>
        </p:txBody>
      </p:sp>
    </p:spTree>
    <p:extLst>
      <p:ext uri="{BB962C8B-B14F-4D97-AF65-F5344CB8AC3E}">
        <p14:creationId xmlns:p14="http://schemas.microsoft.com/office/powerpoint/2010/main" val="2823756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mn-lt"/>
            </a:endParaRPr>
          </a:p>
        </p:txBody>
      </p:sp>
      <p:sp>
        <p:nvSpPr>
          <p:cNvPr id="4" name="Slide Number Placeholder 3"/>
          <p:cNvSpPr>
            <a:spLocks noGrp="1"/>
          </p:cNvSpPr>
          <p:nvPr>
            <p:ph type="sldNum" sz="quarter" idx="5"/>
          </p:nvPr>
        </p:nvSpPr>
        <p:spPr/>
        <p:txBody>
          <a:bodyPr/>
          <a:lstStyle/>
          <a:p>
            <a:fld id="{71B1AA27-3892-4360-B986-D6B124C223BF}" type="slidenum">
              <a:rPr lang="en-US" smtClean="0"/>
              <a:t>11</a:t>
            </a:fld>
            <a:endParaRPr lang="en-US"/>
          </a:p>
        </p:txBody>
      </p:sp>
    </p:spTree>
    <p:extLst>
      <p:ext uri="{BB962C8B-B14F-4D97-AF65-F5344CB8AC3E}">
        <p14:creationId xmlns:p14="http://schemas.microsoft.com/office/powerpoint/2010/main" val="193625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idx="1" hasCustomPrompt="1"/>
          </p:nvPr>
        </p:nvSpPr>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CE3036-9110-45D5-B191-B287EAAC2A1B}" type="datetime1">
              <a:rPr lang="en-US" smtClean="0"/>
              <a:t>5/4/2020</a:t>
            </a:fld>
            <a:endParaRPr lang="en-US"/>
          </a:p>
        </p:txBody>
      </p:sp>
      <p:sp>
        <p:nvSpPr>
          <p:cNvPr id="5" name="Footer Placeholder 4"/>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6" name="Slide Number Placeholder 5"/>
          <p:cNvSpPr>
            <a:spLocks noGrp="1"/>
          </p:cNvSpPr>
          <p:nvPr>
            <p:ph type="sldNum" sz="quarter" idx="12"/>
          </p:nvPr>
        </p:nvSpPr>
        <p:spPr/>
        <p:txBody>
          <a:bodyPr/>
          <a:lstStyle/>
          <a:p>
            <a:fld id="{3310D8EA-3107-4873-B9AB-DD7D3E79053A}" type="slidenum">
              <a:rPr lang="en-US" smtClean="0"/>
              <a:t>‹#›</a:t>
            </a:fld>
            <a:endParaRPr lang="en-US"/>
          </a:p>
        </p:txBody>
      </p:sp>
      <p:sp>
        <p:nvSpPr>
          <p:cNvPr id="8"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16272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3 Column | Type insightful headline in sentence case | One line</a:t>
            </a:r>
          </a:p>
        </p:txBody>
      </p:sp>
      <p:sp>
        <p:nvSpPr>
          <p:cNvPr id="3" name="Date Placeholder 2"/>
          <p:cNvSpPr>
            <a:spLocks noGrp="1"/>
          </p:cNvSpPr>
          <p:nvPr>
            <p:ph type="dt" sz="half" idx="10"/>
          </p:nvPr>
        </p:nvSpPr>
        <p:spPr/>
        <p:txBody>
          <a:bodyPr/>
          <a:lstStyle/>
          <a:p>
            <a:fld id="{5200CF96-6241-4261-B390-D3AD1B6C9222}"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5" y="1371598"/>
            <a:ext cx="2743200" cy="497681"/>
          </a:xfrm>
          <a:solidFill>
            <a:schemeClr val="tx2"/>
          </a:solidFill>
        </p:spPr>
        <p:txBody>
          <a:bodyPr lIns="102870" anchor="ctr"/>
          <a:lstStyle>
            <a:lvl1pPr algn="l">
              <a:lnSpc>
                <a:spcPct val="90000"/>
              </a:lnSpc>
              <a:spcBef>
                <a:spcPts val="0"/>
              </a:spcBef>
              <a:spcAft>
                <a:spcPts val="0"/>
              </a:spcAft>
              <a:defRPr sz="14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3252220" y="1371598"/>
            <a:ext cx="2743200" cy="497681"/>
          </a:xfrm>
          <a:solidFill>
            <a:schemeClr val="accent2"/>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6132964" y="1371598"/>
            <a:ext cx="2743200" cy="497681"/>
          </a:xfrm>
          <a:solidFill>
            <a:schemeClr val="accent4"/>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5" y="1869279"/>
            <a:ext cx="27432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3252220" y="1869279"/>
            <a:ext cx="27432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6132964" y="1869279"/>
            <a:ext cx="27432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Tree>
    <p:extLst>
      <p:ext uri="{BB962C8B-B14F-4D97-AF65-F5344CB8AC3E}">
        <p14:creationId xmlns:p14="http://schemas.microsoft.com/office/powerpoint/2010/main" val="6328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2 Column | Type insightful headline in sentence case | One line</a:t>
            </a:r>
          </a:p>
        </p:txBody>
      </p:sp>
      <p:sp>
        <p:nvSpPr>
          <p:cNvPr id="3" name="Date Placeholder 2"/>
          <p:cNvSpPr>
            <a:spLocks noGrp="1"/>
          </p:cNvSpPr>
          <p:nvPr>
            <p:ph type="dt" sz="half" idx="10"/>
          </p:nvPr>
        </p:nvSpPr>
        <p:spPr/>
        <p:txBody>
          <a:bodyPr/>
          <a:lstStyle/>
          <a:p>
            <a:fld id="{9BDE775B-24B6-4B7D-A073-C5F38163A3AB}"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4" y="1371601"/>
            <a:ext cx="4114800" cy="497681"/>
          </a:xfrm>
          <a:solidFill>
            <a:schemeClr val="tx2"/>
          </a:solidFill>
        </p:spPr>
        <p:txBody>
          <a:bodyPr lIns="102870" anchor="ctr"/>
          <a:lstStyle>
            <a:lvl1pPr algn="l">
              <a:lnSpc>
                <a:spcPct val="90000"/>
              </a:lnSpc>
              <a:spcBef>
                <a:spcPts val="0"/>
              </a:spcBef>
              <a:spcAft>
                <a:spcPts val="0"/>
              </a:spcAft>
              <a:defRPr sz="14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4735284" y="1371598"/>
            <a:ext cx="4114800" cy="497681"/>
          </a:xfrm>
          <a:solidFill>
            <a:schemeClr val="accent2"/>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4" y="1869279"/>
            <a:ext cx="41148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4735284" y="1869279"/>
            <a:ext cx="41148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Tree>
    <p:extLst>
      <p:ext uri="{BB962C8B-B14F-4D97-AF65-F5344CB8AC3E}">
        <p14:creationId xmlns:p14="http://schemas.microsoft.com/office/powerpoint/2010/main" val="41518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hoto w/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2 Photo | Type insightful headline in sentence case | One line</a:t>
            </a:r>
          </a:p>
        </p:txBody>
      </p:sp>
      <p:sp>
        <p:nvSpPr>
          <p:cNvPr id="3" name="Date Placeholder 2"/>
          <p:cNvSpPr>
            <a:spLocks noGrp="1"/>
          </p:cNvSpPr>
          <p:nvPr>
            <p:ph type="dt" sz="half" idx="10"/>
          </p:nvPr>
        </p:nvSpPr>
        <p:spPr/>
        <p:txBody>
          <a:bodyPr/>
          <a:lstStyle/>
          <a:p>
            <a:fld id="{882E0969-9B4F-40B4-86A5-AB247D169305}"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15" name="Picture Placeholder 8"/>
          <p:cNvSpPr>
            <a:spLocks noGrp="1"/>
          </p:cNvSpPr>
          <p:nvPr>
            <p:ph type="pic" sz="quarter" idx="23"/>
          </p:nvPr>
        </p:nvSpPr>
        <p:spPr>
          <a:xfrm>
            <a:off x="393247" y="1371600"/>
            <a:ext cx="4178753"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6" name="Text Placeholder 7"/>
          <p:cNvSpPr>
            <a:spLocks noGrp="1"/>
          </p:cNvSpPr>
          <p:nvPr>
            <p:ph type="body" sz="quarter" idx="24" hasCustomPrompt="1"/>
          </p:nvPr>
        </p:nvSpPr>
        <p:spPr>
          <a:xfrm>
            <a:off x="1883228" y="3352800"/>
            <a:ext cx="2688771" cy="1076325"/>
          </a:xfrm>
          <a:solidFill>
            <a:schemeClr val="accent2"/>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here | Remove if not needed</a:t>
            </a:r>
          </a:p>
        </p:txBody>
      </p:sp>
      <p:sp>
        <p:nvSpPr>
          <p:cNvPr id="17" name="Picture Placeholder 8"/>
          <p:cNvSpPr>
            <a:spLocks noGrp="1"/>
          </p:cNvSpPr>
          <p:nvPr>
            <p:ph type="pic" sz="quarter" idx="25"/>
          </p:nvPr>
        </p:nvSpPr>
        <p:spPr>
          <a:xfrm>
            <a:off x="4572000" y="1371600"/>
            <a:ext cx="4286250"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8" name="Text Placeholder 7"/>
          <p:cNvSpPr>
            <a:spLocks noGrp="1"/>
          </p:cNvSpPr>
          <p:nvPr>
            <p:ph type="body" sz="quarter" idx="26" hasCustomPrompt="1"/>
          </p:nvPr>
        </p:nvSpPr>
        <p:spPr>
          <a:xfrm>
            <a:off x="6169914" y="3352800"/>
            <a:ext cx="2688336" cy="1076325"/>
          </a:xfrm>
          <a:solidFill>
            <a:schemeClr val="accent4"/>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here | Remove if not needed</a:t>
            </a:r>
          </a:p>
        </p:txBody>
      </p:sp>
      <p:sp>
        <p:nvSpPr>
          <p:cNvPr id="11" name="Rectangle 10">
            <a:extLst>
              <a:ext uri="{FF2B5EF4-FFF2-40B4-BE49-F238E27FC236}">
                <a16:creationId xmlns="" xmlns:a16="http://schemas.microsoft.com/office/drawing/2014/main" id="{BEE817BE-EAFE-488D-818F-3A834185D3B9}"/>
              </a:ext>
            </a:extLst>
          </p:cNvPr>
          <p:cNvSpPr/>
          <p:nvPr userDrawn="1"/>
        </p:nvSpPr>
        <p:spPr bwMode="gray">
          <a:xfrm>
            <a:off x="9194101" y="-4420"/>
            <a:ext cx="1638301" cy="51435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gn="l"/>
            <a:r>
              <a:rPr lang="en-US" sz="11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192439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hoto w/Caption">
    <p:spTree>
      <p:nvGrpSpPr>
        <p:cNvPr id="1" name=""/>
        <p:cNvGrpSpPr/>
        <p:nvPr/>
      </p:nvGrpSpPr>
      <p:grpSpPr>
        <a:xfrm>
          <a:off x="0" y="0"/>
          <a:ext cx="0" cy="0"/>
          <a:chOff x="0" y="0"/>
          <a:chExt cx="0" cy="0"/>
        </a:xfrm>
      </p:grpSpPr>
      <p:sp>
        <p:nvSpPr>
          <p:cNvPr id="9" name="Picture Placeholder 8"/>
          <p:cNvSpPr>
            <a:spLocks noGrp="1"/>
          </p:cNvSpPr>
          <p:nvPr>
            <p:ph type="pic" sz="quarter" idx="22"/>
          </p:nvPr>
        </p:nvSpPr>
        <p:spPr>
          <a:xfrm>
            <a:off x="385763" y="1371600"/>
            <a:ext cx="2832354"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2" name="Title 1"/>
          <p:cNvSpPr>
            <a:spLocks noGrp="1"/>
          </p:cNvSpPr>
          <p:nvPr>
            <p:ph type="title" hasCustomPrompt="1"/>
          </p:nvPr>
        </p:nvSpPr>
        <p:spPr/>
        <p:txBody>
          <a:bodyPr/>
          <a:lstStyle>
            <a:lvl1pPr>
              <a:defRPr/>
            </a:lvl1pPr>
          </a:lstStyle>
          <a:p>
            <a:r>
              <a:rPr lang="en-US" dirty="0"/>
              <a:t>3 Photo | Type insightful headline in sentence case | One line</a:t>
            </a:r>
          </a:p>
        </p:txBody>
      </p:sp>
      <p:sp>
        <p:nvSpPr>
          <p:cNvPr id="3" name="Date Placeholder 2"/>
          <p:cNvSpPr>
            <a:spLocks noGrp="1"/>
          </p:cNvSpPr>
          <p:nvPr>
            <p:ph type="dt" sz="half" idx="10"/>
          </p:nvPr>
        </p:nvSpPr>
        <p:spPr/>
        <p:txBody>
          <a:bodyPr/>
          <a:lstStyle/>
          <a:p>
            <a:fld id="{C7EE48EB-04EC-459B-B95A-08732F6BD72D}"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1653241" y="2905293"/>
            <a:ext cx="1558019" cy="1523832"/>
          </a:xfrm>
          <a:solidFill>
            <a:schemeClr val="tx1"/>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here | Remove if not needed</a:t>
            </a:r>
          </a:p>
        </p:txBody>
      </p:sp>
      <p:sp>
        <p:nvSpPr>
          <p:cNvPr id="15" name="Picture Placeholder 8"/>
          <p:cNvSpPr>
            <a:spLocks noGrp="1"/>
          </p:cNvSpPr>
          <p:nvPr>
            <p:ph type="pic" sz="quarter" idx="23"/>
          </p:nvPr>
        </p:nvSpPr>
        <p:spPr>
          <a:xfrm>
            <a:off x="3214799" y="1371600"/>
            <a:ext cx="2832354"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6" name="Text Placeholder 7"/>
          <p:cNvSpPr>
            <a:spLocks noGrp="1"/>
          </p:cNvSpPr>
          <p:nvPr>
            <p:ph type="body" sz="quarter" idx="24" hasCustomPrompt="1"/>
          </p:nvPr>
        </p:nvSpPr>
        <p:spPr>
          <a:xfrm>
            <a:off x="4489134" y="2905293"/>
            <a:ext cx="1558019" cy="1523832"/>
          </a:xfrm>
          <a:solidFill>
            <a:schemeClr val="accent2"/>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here | Remove if not needed</a:t>
            </a:r>
          </a:p>
        </p:txBody>
      </p:sp>
      <p:sp>
        <p:nvSpPr>
          <p:cNvPr id="17" name="Picture Placeholder 8"/>
          <p:cNvSpPr>
            <a:spLocks noGrp="1"/>
          </p:cNvSpPr>
          <p:nvPr>
            <p:ph type="pic" sz="quarter" idx="25"/>
          </p:nvPr>
        </p:nvSpPr>
        <p:spPr>
          <a:xfrm>
            <a:off x="6050554" y="1376531"/>
            <a:ext cx="2832354" cy="3057525"/>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8" name="Text Placeholder 7"/>
          <p:cNvSpPr>
            <a:spLocks noGrp="1"/>
          </p:cNvSpPr>
          <p:nvPr>
            <p:ph type="body" sz="quarter" idx="26" hasCustomPrompt="1"/>
          </p:nvPr>
        </p:nvSpPr>
        <p:spPr>
          <a:xfrm>
            <a:off x="7324889" y="2905293"/>
            <a:ext cx="1558019" cy="1523832"/>
          </a:xfrm>
          <a:solidFill>
            <a:schemeClr val="accent4"/>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here | Remove if not needed</a:t>
            </a:r>
          </a:p>
        </p:txBody>
      </p:sp>
    </p:spTree>
    <p:extLst>
      <p:ext uri="{BB962C8B-B14F-4D97-AF65-F5344CB8AC3E}">
        <p14:creationId xmlns:p14="http://schemas.microsoft.com/office/powerpoint/2010/main" val="378141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hoto w/Caption">
    <p:spTree>
      <p:nvGrpSpPr>
        <p:cNvPr id="1" name=""/>
        <p:cNvGrpSpPr/>
        <p:nvPr/>
      </p:nvGrpSpPr>
      <p:grpSpPr>
        <a:xfrm>
          <a:off x="0" y="0"/>
          <a:ext cx="0" cy="0"/>
          <a:chOff x="0" y="0"/>
          <a:chExt cx="0" cy="0"/>
        </a:xfrm>
      </p:grpSpPr>
      <p:sp>
        <p:nvSpPr>
          <p:cNvPr id="9" name="Picture Placeholder 8"/>
          <p:cNvSpPr>
            <a:spLocks noGrp="1"/>
          </p:cNvSpPr>
          <p:nvPr>
            <p:ph type="pic" sz="quarter" idx="22"/>
          </p:nvPr>
        </p:nvSpPr>
        <p:spPr>
          <a:xfrm>
            <a:off x="385762" y="1371601"/>
            <a:ext cx="2114550" cy="193765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2" name="Title 1"/>
          <p:cNvSpPr>
            <a:spLocks noGrp="1"/>
          </p:cNvSpPr>
          <p:nvPr>
            <p:ph type="title" hasCustomPrompt="1"/>
          </p:nvPr>
        </p:nvSpPr>
        <p:spPr/>
        <p:txBody>
          <a:bodyPr/>
          <a:lstStyle>
            <a:lvl1pPr>
              <a:defRPr/>
            </a:lvl1pPr>
          </a:lstStyle>
          <a:p>
            <a:r>
              <a:rPr lang="en-US" dirty="0"/>
              <a:t>4 Photo | Type insightful headline in sentence case | One line</a:t>
            </a:r>
          </a:p>
        </p:txBody>
      </p:sp>
      <p:sp>
        <p:nvSpPr>
          <p:cNvPr id="3" name="Date Placeholder 2"/>
          <p:cNvSpPr>
            <a:spLocks noGrp="1"/>
          </p:cNvSpPr>
          <p:nvPr>
            <p:ph type="dt" sz="half" idx="10"/>
          </p:nvPr>
        </p:nvSpPr>
        <p:spPr/>
        <p:txBody>
          <a:bodyPr/>
          <a:lstStyle/>
          <a:p>
            <a:fld id="{8A144952-4DAA-4D24-A756-8B9334D1FB7F}"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15" name="Picture Placeholder 8"/>
          <p:cNvSpPr>
            <a:spLocks noGrp="1"/>
          </p:cNvSpPr>
          <p:nvPr>
            <p:ph type="pic" sz="quarter" idx="23"/>
          </p:nvPr>
        </p:nvSpPr>
        <p:spPr>
          <a:xfrm>
            <a:off x="2500313" y="1371601"/>
            <a:ext cx="2118122" cy="193765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7" name="Picture Placeholder 8"/>
          <p:cNvSpPr>
            <a:spLocks noGrp="1"/>
          </p:cNvSpPr>
          <p:nvPr>
            <p:ph type="pic" sz="quarter" idx="25"/>
          </p:nvPr>
        </p:nvSpPr>
        <p:spPr>
          <a:xfrm>
            <a:off x="4618434" y="1369898"/>
            <a:ext cx="2116336" cy="193765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3" name="Picture Placeholder 8"/>
          <p:cNvSpPr>
            <a:spLocks noGrp="1"/>
          </p:cNvSpPr>
          <p:nvPr>
            <p:ph type="pic" sz="quarter" idx="27"/>
          </p:nvPr>
        </p:nvSpPr>
        <p:spPr>
          <a:xfrm>
            <a:off x="6732985" y="1369898"/>
            <a:ext cx="2125266" cy="193765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8" name="Text Placeholder 7"/>
          <p:cNvSpPr>
            <a:spLocks noGrp="1"/>
          </p:cNvSpPr>
          <p:nvPr>
            <p:ph type="body" sz="quarter" idx="14" hasCustomPrompt="1"/>
          </p:nvPr>
        </p:nvSpPr>
        <p:spPr>
          <a:xfrm>
            <a:off x="1404257" y="2228850"/>
            <a:ext cx="1096055" cy="1079556"/>
          </a:xfrm>
          <a:solidFill>
            <a:schemeClr val="tx1"/>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a:t>
            </a:r>
            <a:r>
              <a:rPr lang="en-US" dirty="0" err="1"/>
              <a:t>here|Remove</a:t>
            </a:r>
            <a:r>
              <a:rPr lang="en-US" dirty="0"/>
              <a:t> if not needed</a:t>
            </a:r>
          </a:p>
        </p:txBody>
      </p:sp>
      <p:sp>
        <p:nvSpPr>
          <p:cNvPr id="16" name="Text Placeholder 7"/>
          <p:cNvSpPr>
            <a:spLocks noGrp="1"/>
          </p:cNvSpPr>
          <p:nvPr>
            <p:ph type="body" sz="quarter" idx="24" hasCustomPrompt="1"/>
          </p:nvPr>
        </p:nvSpPr>
        <p:spPr>
          <a:xfrm>
            <a:off x="3522379" y="2228850"/>
            <a:ext cx="1096055" cy="1079556"/>
          </a:xfrm>
          <a:solidFill>
            <a:schemeClr val="accent2"/>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a:t>
            </a:r>
            <a:r>
              <a:rPr lang="en-US" dirty="0" err="1"/>
              <a:t>here|Remove</a:t>
            </a:r>
            <a:r>
              <a:rPr lang="en-US" dirty="0"/>
              <a:t> if not needed</a:t>
            </a:r>
          </a:p>
        </p:txBody>
      </p:sp>
      <p:sp>
        <p:nvSpPr>
          <p:cNvPr id="18" name="Text Placeholder 7"/>
          <p:cNvSpPr>
            <a:spLocks noGrp="1"/>
          </p:cNvSpPr>
          <p:nvPr>
            <p:ph type="body" sz="quarter" idx="26" hasCustomPrompt="1"/>
          </p:nvPr>
        </p:nvSpPr>
        <p:spPr>
          <a:xfrm>
            <a:off x="5638714" y="2228850"/>
            <a:ext cx="1096055" cy="1079556"/>
          </a:xfrm>
          <a:solidFill>
            <a:schemeClr val="accent4"/>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a:t>
            </a:r>
            <a:r>
              <a:rPr lang="en-US" dirty="0" err="1"/>
              <a:t>here|Remove</a:t>
            </a:r>
            <a:r>
              <a:rPr lang="en-US" dirty="0"/>
              <a:t> if not needed</a:t>
            </a:r>
          </a:p>
        </p:txBody>
      </p:sp>
      <p:sp>
        <p:nvSpPr>
          <p:cNvPr id="14" name="Text Placeholder 7"/>
          <p:cNvSpPr>
            <a:spLocks noGrp="1"/>
          </p:cNvSpPr>
          <p:nvPr>
            <p:ph type="body" sz="quarter" idx="28" hasCustomPrompt="1"/>
          </p:nvPr>
        </p:nvSpPr>
        <p:spPr>
          <a:xfrm>
            <a:off x="7762195" y="2228850"/>
            <a:ext cx="1096055" cy="1079556"/>
          </a:xfrm>
          <a:solidFill>
            <a:srgbClr val="A22B38"/>
          </a:solidFill>
        </p:spPr>
        <p:txBody>
          <a:bodyPr lIns="102870" tIns="102870" anchor="t"/>
          <a:lstStyle>
            <a:lvl1pPr algn="l">
              <a:lnSpc>
                <a:spcPct val="90000"/>
              </a:lnSpc>
              <a:spcBef>
                <a:spcPts val="0"/>
              </a:spcBef>
              <a:spcAft>
                <a:spcPts val="0"/>
              </a:spcAft>
              <a:defRPr sz="1200">
                <a:solidFill>
                  <a:schemeClr val="bg1"/>
                </a:solidFill>
              </a:defRPr>
            </a:lvl1pPr>
          </a:lstStyle>
          <a:p>
            <a:pPr lvl="0"/>
            <a:r>
              <a:rPr lang="en-US" dirty="0"/>
              <a:t>Type caption </a:t>
            </a:r>
            <a:r>
              <a:rPr lang="en-US" dirty="0" err="1"/>
              <a:t>here|Remove</a:t>
            </a:r>
            <a:r>
              <a:rPr lang="en-US" dirty="0"/>
              <a:t> if not needed</a:t>
            </a:r>
          </a:p>
        </p:txBody>
      </p:sp>
      <p:sp>
        <p:nvSpPr>
          <p:cNvPr id="19" name="Rectangle 18">
            <a:extLst>
              <a:ext uri="{FF2B5EF4-FFF2-40B4-BE49-F238E27FC236}">
                <a16:creationId xmlns="" xmlns:a16="http://schemas.microsoft.com/office/drawing/2014/main" id="{788C153F-3CBA-4181-B037-6B310FABB909}"/>
              </a:ext>
            </a:extLst>
          </p:cNvPr>
          <p:cNvSpPr/>
          <p:nvPr userDrawn="1"/>
        </p:nvSpPr>
        <p:spPr bwMode="gray">
          <a:xfrm>
            <a:off x="9194101" y="-4420"/>
            <a:ext cx="1638301" cy="51435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gn="l"/>
            <a:r>
              <a:rPr lang="en-US" sz="11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806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 Photo w/Caption">
    <p:spTree>
      <p:nvGrpSpPr>
        <p:cNvPr id="1" name=""/>
        <p:cNvGrpSpPr/>
        <p:nvPr/>
      </p:nvGrpSpPr>
      <p:grpSpPr>
        <a:xfrm>
          <a:off x="0" y="0"/>
          <a:ext cx="0" cy="0"/>
          <a:chOff x="0" y="0"/>
          <a:chExt cx="0" cy="0"/>
        </a:xfrm>
      </p:grpSpPr>
      <p:sp>
        <p:nvSpPr>
          <p:cNvPr id="9" name="Picture Placeholder 8"/>
          <p:cNvSpPr>
            <a:spLocks noGrp="1"/>
          </p:cNvSpPr>
          <p:nvPr>
            <p:ph type="pic" sz="quarter" idx="22"/>
          </p:nvPr>
        </p:nvSpPr>
        <p:spPr>
          <a:xfrm>
            <a:off x="385762" y="1369897"/>
            <a:ext cx="1680210" cy="148060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2" name="Title 1"/>
          <p:cNvSpPr>
            <a:spLocks noGrp="1"/>
          </p:cNvSpPr>
          <p:nvPr>
            <p:ph type="title" hasCustomPrompt="1"/>
          </p:nvPr>
        </p:nvSpPr>
        <p:spPr/>
        <p:txBody>
          <a:bodyPr/>
          <a:lstStyle>
            <a:lvl1pPr>
              <a:defRPr/>
            </a:lvl1pPr>
          </a:lstStyle>
          <a:p>
            <a:r>
              <a:rPr lang="en-US" dirty="0"/>
              <a:t>5 Photo | Type insightful headline in sentence case | One line</a:t>
            </a:r>
          </a:p>
        </p:txBody>
      </p:sp>
      <p:sp>
        <p:nvSpPr>
          <p:cNvPr id="3" name="Date Placeholder 2"/>
          <p:cNvSpPr>
            <a:spLocks noGrp="1"/>
          </p:cNvSpPr>
          <p:nvPr>
            <p:ph type="dt" sz="half" idx="10"/>
          </p:nvPr>
        </p:nvSpPr>
        <p:spPr/>
        <p:txBody>
          <a:bodyPr/>
          <a:lstStyle/>
          <a:p>
            <a:fld id="{942EF639-902A-4F45-90C1-6BBAC07C47BC}"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15" name="Picture Placeholder 8"/>
          <p:cNvSpPr>
            <a:spLocks noGrp="1"/>
          </p:cNvSpPr>
          <p:nvPr>
            <p:ph type="pic" sz="quarter" idx="23"/>
          </p:nvPr>
        </p:nvSpPr>
        <p:spPr>
          <a:xfrm>
            <a:off x="2082842" y="1369897"/>
            <a:ext cx="1680210" cy="148060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7" name="Picture Placeholder 8"/>
          <p:cNvSpPr>
            <a:spLocks noGrp="1"/>
          </p:cNvSpPr>
          <p:nvPr>
            <p:ph type="pic" sz="quarter" idx="25"/>
          </p:nvPr>
        </p:nvSpPr>
        <p:spPr>
          <a:xfrm>
            <a:off x="3779921" y="1369899"/>
            <a:ext cx="1680210" cy="1480606"/>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3" name="Picture Placeholder 8"/>
          <p:cNvSpPr>
            <a:spLocks noGrp="1"/>
          </p:cNvSpPr>
          <p:nvPr>
            <p:ph type="pic" sz="quarter" idx="27"/>
          </p:nvPr>
        </p:nvSpPr>
        <p:spPr>
          <a:xfrm>
            <a:off x="5477001" y="1369897"/>
            <a:ext cx="1680210" cy="148060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19" name="Picture Placeholder 8"/>
          <p:cNvSpPr>
            <a:spLocks noGrp="1"/>
          </p:cNvSpPr>
          <p:nvPr>
            <p:ph type="pic" sz="quarter" idx="29"/>
          </p:nvPr>
        </p:nvSpPr>
        <p:spPr>
          <a:xfrm>
            <a:off x="7174081" y="1369897"/>
            <a:ext cx="1680210" cy="1480607"/>
          </a:xfrm>
          <a:solidFill>
            <a:schemeClr val="accent3">
              <a:lumMod val="20000"/>
              <a:lumOff val="80000"/>
            </a:schemeClr>
          </a:solidFill>
        </p:spPr>
        <p:txBody>
          <a:bodyPr/>
          <a:lstStyle>
            <a:lvl1pPr>
              <a:defRPr sz="1200">
                <a:solidFill>
                  <a:schemeClr val="tx1"/>
                </a:solidFill>
              </a:defRPr>
            </a:lvl1pPr>
          </a:lstStyle>
          <a:p>
            <a:r>
              <a:rPr lang="en-US"/>
              <a:t>Click icon to add picture</a:t>
            </a:r>
            <a:endParaRPr lang="en-US" dirty="0"/>
          </a:p>
        </p:txBody>
      </p:sp>
      <p:sp>
        <p:nvSpPr>
          <p:cNvPr id="8" name="Text Placeholder 7"/>
          <p:cNvSpPr>
            <a:spLocks noGrp="1"/>
          </p:cNvSpPr>
          <p:nvPr>
            <p:ph type="body" sz="quarter" idx="14" hasCustomPrompt="1"/>
          </p:nvPr>
        </p:nvSpPr>
        <p:spPr>
          <a:xfrm>
            <a:off x="1228452" y="2025592"/>
            <a:ext cx="837520" cy="824912"/>
          </a:xfrm>
          <a:solidFill>
            <a:schemeClr val="tx1"/>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dirty="0"/>
              <a:t>Type cap-</a:t>
            </a:r>
            <a:r>
              <a:rPr lang="en-US" dirty="0" err="1"/>
              <a:t>tion</a:t>
            </a:r>
            <a:r>
              <a:rPr lang="en-US" dirty="0"/>
              <a:t> here | Remove if not needed</a:t>
            </a:r>
          </a:p>
        </p:txBody>
      </p:sp>
      <p:sp>
        <p:nvSpPr>
          <p:cNvPr id="16" name="Text Placeholder 7"/>
          <p:cNvSpPr>
            <a:spLocks noGrp="1"/>
          </p:cNvSpPr>
          <p:nvPr>
            <p:ph type="body" sz="quarter" idx="24" hasCustomPrompt="1"/>
          </p:nvPr>
        </p:nvSpPr>
        <p:spPr>
          <a:xfrm>
            <a:off x="2925532" y="2025592"/>
            <a:ext cx="837520" cy="824912"/>
          </a:xfrm>
          <a:solidFill>
            <a:schemeClr val="accent2"/>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dirty="0"/>
              <a:t>Type cap-</a:t>
            </a:r>
            <a:r>
              <a:rPr lang="en-US" dirty="0" err="1"/>
              <a:t>tion</a:t>
            </a:r>
            <a:r>
              <a:rPr lang="en-US" dirty="0"/>
              <a:t> here | Remove if not needed</a:t>
            </a:r>
          </a:p>
        </p:txBody>
      </p:sp>
      <p:sp>
        <p:nvSpPr>
          <p:cNvPr id="18" name="Text Placeholder 7"/>
          <p:cNvSpPr>
            <a:spLocks noGrp="1"/>
          </p:cNvSpPr>
          <p:nvPr>
            <p:ph type="body" sz="quarter" idx="26" hasCustomPrompt="1"/>
          </p:nvPr>
        </p:nvSpPr>
        <p:spPr>
          <a:xfrm>
            <a:off x="4622612" y="2025592"/>
            <a:ext cx="837520" cy="824912"/>
          </a:xfrm>
          <a:solidFill>
            <a:schemeClr val="accent4"/>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dirty="0"/>
              <a:t>Type cap-</a:t>
            </a:r>
            <a:r>
              <a:rPr lang="en-US" dirty="0" err="1"/>
              <a:t>tion</a:t>
            </a:r>
            <a:r>
              <a:rPr lang="en-US" dirty="0"/>
              <a:t> here | Remove if not needed</a:t>
            </a:r>
          </a:p>
        </p:txBody>
      </p:sp>
      <p:sp>
        <p:nvSpPr>
          <p:cNvPr id="14" name="Text Placeholder 7"/>
          <p:cNvSpPr>
            <a:spLocks noGrp="1"/>
          </p:cNvSpPr>
          <p:nvPr>
            <p:ph type="body" sz="quarter" idx="28" hasCustomPrompt="1"/>
          </p:nvPr>
        </p:nvSpPr>
        <p:spPr>
          <a:xfrm>
            <a:off x="6319692" y="2025592"/>
            <a:ext cx="837520" cy="824912"/>
          </a:xfrm>
          <a:solidFill>
            <a:schemeClr val="accent1"/>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dirty="0"/>
              <a:t>Type cap-</a:t>
            </a:r>
            <a:r>
              <a:rPr lang="en-US" dirty="0" err="1"/>
              <a:t>tion</a:t>
            </a:r>
            <a:r>
              <a:rPr lang="en-US" dirty="0"/>
              <a:t> here | Remove if not needed</a:t>
            </a:r>
          </a:p>
        </p:txBody>
      </p:sp>
      <p:sp>
        <p:nvSpPr>
          <p:cNvPr id="20" name="Text Placeholder 7"/>
          <p:cNvSpPr>
            <a:spLocks noGrp="1"/>
          </p:cNvSpPr>
          <p:nvPr>
            <p:ph type="body" sz="quarter" idx="30" hasCustomPrompt="1"/>
          </p:nvPr>
        </p:nvSpPr>
        <p:spPr>
          <a:xfrm>
            <a:off x="7996578" y="2025592"/>
            <a:ext cx="837520" cy="824912"/>
          </a:xfrm>
          <a:solidFill>
            <a:srgbClr val="A22B38"/>
          </a:solidFill>
        </p:spPr>
        <p:txBody>
          <a:bodyPr lIns="102870" tIns="34290" anchor="t"/>
          <a:lstStyle>
            <a:lvl1pPr algn="l">
              <a:lnSpc>
                <a:spcPct val="90000"/>
              </a:lnSpc>
              <a:spcBef>
                <a:spcPts val="0"/>
              </a:spcBef>
              <a:spcAft>
                <a:spcPts val="0"/>
              </a:spcAft>
              <a:defRPr sz="1100">
                <a:solidFill>
                  <a:schemeClr val="bg1"/>
                </a:solidFill>
              </a:defRPr>
            </a:lvl1pPr>
          </a:lstStyle>
          <a:p>
            <a:pPr lvl="0"/>
            <a:r>
              <a:rPr lang="en-US" dirty="0"/>
              <a:t>Type cap-</a:t>
            </a:r>
            <a:r>
              <a:rPr lang="en-US" dirty="0" err="1"/>
              <a:t>tion</a:t>
            </a:r>
            <a:r>
              <a:rPr lang="en-US" dirty="0"/>
              <a:t> here | Remove if not needed</a:t>
            </a:r>
          </a:p>
        </p:txBody>
      </p:sp>
      <p:sp>
        <p:nvSpPr>
          <p:cNvPr id="21" name="Rectangle 20">
            <a:extLst>
              <a:ext uri="{FF2B5EF4-FFF2-40B4-BE49-F238E27FC236}">
                <a16:creationId xmlns="" xmlns:a16="http://schemas.microsoft.com/office/drawing/2014/main" id="{1F65E925-2FCB-43EF-8928-862B5DDB1D8D}"/>
              </a:ext>
            </a:extLst>
          </p:cNvPr>
          <p:cNvSpPr/>
          <p:nvPr userDrawn="1"/>
        </p:nvSpPr>
        <p:spPr bwMode="gray">
          <a:xfrm>
            <a:off x="9194101" y="-4420"/>
            <a:ext cx="1638301" cy="5143500"/>
          </a:xfrm>
          <a:prstGeom prst="rect">
            <a:avLst/>
          </a:prstGeom>
          <a:solidFill>
            <a:schemeClr val="accent3"/>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lstStyle/>
          <a:p>
            <a:pPr algn="l"/>
            <a:r>
              <a:rPr lang="en-US" sz="1100" dirty="0"/>
              <a:t>For Image / Photography options. navigate to https://hub.uhg.com/sites/hub/Optum/Resources/Brand/Documents/Photo%20Library%20Overview_June2017.docx</a:t>
            </a:r>
          </a:p>
        </p:txBody>
      </p:sp>
    </p:spTree>
    <p:extLst>
      <p:ext uri="{BB962C8B-B14F-4D97-AF65-F5344CB8AC3E}">
        <p14:creationId xmlns:p14="http://schemas.microsoft.com/office/powerpoint/2010/main" val="103911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Column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Column icon | Type insightful headline in sentence case | 1 line</a:t>
            </a:r>
          </a:p>
        </p:txBody>
      </p:sp>
      <p:sp>
        <p:nvSpPr>
          <p:cNvPr id="3" name="Date Placeholder 2"/>
          <p:cNvSpPr>
            <a:spLocks noGrp="1"/>
          </p:cNvSpPr>
          <p:nvPr>
            <p:ph type="dt" sz="half" idx="10"/>
          </p:nvPr>
        </p:nvSpPr>
        <p:spPr/>
        <p:txBody>
          <a:bodyPr/>
          <a:lstStyle/>
          <a:p>
            <a:fld id="{4439A622-9143-44ED-93C8-A171CF507D95}"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5" y="1371598"/>
            <a:ext cx="1645920" cy="1477737"/>
          </a:xfrm>
          <a:solidFill>
            <a:schemeClr val="tx2"/>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27" name="Text Placeholder 7"/>
          <p:cNvSpPr>
            <a:spLocks noGrp="1"/>
          </p:cNvSpPr>
          <p:nvPr>
            <p:ph type="body" sz="quarter" idx="15" hasCustomPrompt="1"/>
          </p:nvPr>
        </p:nvSpPr>
        <p:spPr>
          <a:xfrm>
            <a:off x="2085635" y="1371599"/>
            <a:ext cx="1645920" cy="1477737"/>
          </a:xfrm>
          <a:solidFill>
            <a:schemeClr val="accent2"/>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28" name="Text Placeholder 7"/>
          <p:cNvSpPr>
            <a:spLocks noGrp="1"/>
          </p:cNvSpPr>
          <p:nvPr>
            <p:ph type="body" sz="quarter" idx="16" hasCustomPrompt="1"/>
          </p:nvPr>
        </p:nvSpPr>
        <p:spPr>
          <a:xfrm>
            <a:off x="3799796" y="1371599"/>
            <a:ext cx="1645920" cy="1477737"/>
          </a:xfrm>
          <a:solidFill>
            <a:schemeClr val="accent4"/>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29" name="Text Placeholder 7"/>
          <p:cNvSpPr>
            <a:spLocks noGrp="1"/>
          </p:cNvSpPr>
          <p:nvPr>
            <p:ph type="body" sz="quarter" idx="17" hasCustomPrompt="1"/>
          </p:nvPr>
        </p:nvSpPr>
        <p:spPr>
          <a:xfrm>
            <a:off x="5513956" y="1371599"/>
            <a:ext cx="1645920" cy="1477737"/>
          </a:xfrm>
          <a:solidFill>
            <a:schemeClr val="accent1"/>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30" name="Text Placeholder 7"/>
          <p:cNvSpPr>
            <a:spLocks noGrp="1"/>
          </p:cNvSpPr>
          <p:nvPr>
            <p:ph type="body" sz="quarter" idx="18" hasCustomPrompt="1"/>
          </p:nvPr>
        </p:nvSpPr>
        <p:spPr>
          <a:xfrm>
            <a:off x="7228115" y="1371599"/>
            <a:ext cx="1645920" cy="1477737"/>
          </a:xfrm>
          <a:solidFill>
            <a:srgbClr val="A22B38"/>
          </a:solidFill>
        </p:spPr>
        <p:txBody>
          <a:bodyPr lIns="102870" anchor="ctr"/>
          <a:lstStyle>
            <a:lvl1pPr algn="ctr">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31" name="Text Placeholder 7"/>
          <p:cNvSpPr>
            <a:spLocks noGrp="1"/>
          </p:cNvSpPr>
          <p:nvPr>
            <p:ph type="body" sz="quarter" idx="19" hasCustomPrompt="1"/>
          </p:nvPr>
        </p:nvSpPr>
        <p:spPr>
          <a:xfrm>
            <a:off x="371475" y="2849335"/>
            <a:ext cx="1645920"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dirty="0"/>
              <a:t>Header</a:t>
            </a:r>
          </a:p>
          <a:p>
            <a:pPr lvl="1"/>
            <a:r>
              <a:rPr lang="en-US" dirty="0"/>
              <a:t>Text – add bullet if needed</a:t>
            </a:r>
          </a:p>
        </p:txBody>
      </p:sp>
      <p:sp>
        <p:nvSpPr>
          <p:cNvPr id="17" name="Text Placeholder 7"/>
          <p:cNvSpPr>
            <a:spLocks noGrp="1"/>
          </p:cNvSpPr>
          <p:nvPr>
            <p:ph type="body" sz="quarter" idx="20" hasCustomPrompt="1"/>
          </p:nvPr>
        </p:nvSpPr>
        <p:spPr>
          <a:xfrm>
            <a:off x="2085634" y="2849335"/>
            <a:ext cx="1645922"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dirty="0"/>
              <a:t>Header</a:t>
            </a:r>
          </a:p>
          <a:p>
            <a:pPr lvl="1"/>
            <a:r>
              <a:rPr lang="en-US" dirty="0"/>
              <a:t>Text – add bullet if needed</a:t>
            </a:r>
          </a:p>
        </p:txBody>
      </p:sp>
      <p:sp>
        <p:nvSpPr>
          <p:cNvPr id="18" name="Text Placeholder 7"/>
          <p:cNvSpPr>
            <a:spLocks noGrp="1"/>
          </p:cNvSpPr>
          <p:nvPr>
            <p:ph type="body" sz="quarter" idx="21" hasCustomPrompt="1"/>
          </p:nvPr>
        </p:nvSpPr>
        <p:spPr>
          <a:xfrm>
            <a:off x="3799796" y="2849335"/>
            <a:ext cx="1645920"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dirty="0"/>
              <a:t>Header</a:t>
            </a:r>
          </a:p>
          <a:p>
            <a:pPr lvl="1"/>
            <a:r>
              <a:rPr lang="en-US" dirty="0"/>
              <a:t>Text – add bullet if needed</a:t>
            </a:r>
          </a:p>
        </p:txBody>
      </p:sp>
      <p:sp>
        <p:nvSpPr>
          <p:cNvPr id="19" name="Text Placeholder 7"/>
          <p:cNvSpPr>
            <a:spLocks noGrp="1"/>
          </p:cNvSpPr>
          <p:nvPr>
            <p:ph type="body" sz="quarter" idx="22" hasCustomPrompt="1"/>
          </p:nvPr>
        </p:nvSpPr>
        <p:spPr>
          <a:xfrm>
            <a:off x="5513956" y="2849335"/>
            <a:ext cx="1645920"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dirty="0"/>
              <a:t>Header</a:t>
            </a:r>
          </a:p>
          <a:p>
            <a:pPr lvl="1"/>
            <a:r>
              <a:rPr lang="en-US" dirty="0"/>
              <a:t>Text – add bullet if needed</a:t>
            </a:r>
          </a:p>
        </p:txBody>
      </p:sp>
      <p:sp>
        <p:nvSpPr>
          <p:cNvPr id="20" name="Text Placeholder 7"/>
          <p:cNvSpPr>
            <a:spLocks noGrp="1"/>
          </p:cNvSpPr>
          <p:nvPr>
            <p:ph type="body" sz="quarter" idx="23" hasCustomPrompt="1"/>
          </p:nvPr>
        </p:nvSpPr>
        <p:spPr>
          <a:xfrm>
            <a:off x="7228115" y="2849335"/>
            <a:ext cx="1645920" cy="1579790"/>
          </a:xfrm>
          <a:solidFill>
            <a:schemeClr val="accent3">
              <a:lumMod val="20000"/>
              <a:lumOff val="80000"/>
            </a:schemeClr>
          </a:solidFill>
        </p:spPr>
        <p:txBody>
          <a:bodyPr lIns="102870" tIns="102870" anchor="t"/>
          <a:lstStyle>
            <a:lvl1pPr marL="0" indent="0" algn="l">
              <a:lnSpc>
                <a:spcPct val="90000"/>
              </a:lnSpc>
              <a:spcBef>
                <a:spcPts val="0"/>
              </a:spcBef>
              <a:spcAft>
                <a:spcPts val="900"/>
              </a:spcAft>
              <a:buFont typeface="Arial" panose="020B0604020202020204" pitchFamily="34" charset="0"/>
              <a:buNone/>
              <a:defRPr sz="1400">
                <a:solidFill>
                  <a:schemeClr val="tx1"/>
                </a:solidFill>
              </a:defRPr>
            </a:lvl1pPr>
            <a:lvl2pPr>
              <a:defRPr sz="1200"/>
            </a:lvl2pPr>
          </a:lstStyle>
          <a:p>
            <a:pPr lvl="0"/>
            <a:r>
              <a:rPr lang="en-US" dirty="0"/>
              <a:t>Header</a:t>
            </a:r>
          </a:p>
          <a:p>
            <a:pPr lvl="1"/>
            <a:r>
              <a:rPr lang="en-US" dirty="0"/>
              <a:t>Text – add bullet if needed</a:t>
            </a:r>
          </a:p>
        </p:txBody>
      </p:sp>
    </p:spTree>
    <p:extLst>
      <p:ext uri="{BB962C8B-B14F-4D97-AF65-F5344CB8AC3E}">
        <p14:creationId xmlns:p14="http://schemas.microsoft.com/office/powerpoint/2010/main" val="313343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3 row icon | Type insightful headline in sentence case | 1 line</a:t>
            </a:r>
          </a:p>
        </p:txBody>
      </p:sp>
      <p:sp>
        <p:nvSpPr>
          <p:cNvPr id="3" name="Date Placeholder 2"/>
          <p:cNvSpPr>
            <a:spLocks noGrp="1"/>
          </p:cNvSpPr>
          <p:nvPr>
            <p:ph type="dt" sz="half" idx="10"/>
          </p:nvPr>
        </p:nvSpPr>
        <p:spPr/>
        <p:txBody>
          <a:bodyPr/>
          <a:lstStyle/>
          <a:p>
            <a:fld id="{3928DEDD-5C8B-4C87-8B38-46B162F00781}"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5" y="1396092"/>
            <a:ext cx="1273088" cy="980694"/>
          </a:xfrm>
          <a:solidFill>
            <a:schemeClr val="tx2"/>
          </a:solidFill>
        </p:spPr>
        <p:txBody>
          <a:bodyPr lIns="102870" rIns="13716"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28" name="Text Placeholder 7"/>
          <p:cNvSpPr>
            <a:spLocks noGrp="1"/>
          </p:cNvSpPr>
          <p:nvPr>
            <p:ph type="body" sz="quarter" idx="16" hasCustomPrompt="1"/>
          </p:nvPr>
        </p:nvSpPr>
        <p:spPr>
          <a:xfrm>
            <a:off x="371475" y="2417818"/>
            <a:ext cx="1273088" cy="980694"/>
          </a:xfrm>
          <a:solidFill>
            <a:schemeClr val="accent2"/>
          </a:solidFill>
        </p:spPr>
        <p:txBody>
          <a:bodyPr lIns="102870" rIns="13716"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29" name="Text Placeholder 7"/>
          <p:cNvSpPr>
            <a:spLocks noGrp="1"/>
          </p:cNvSpPr>
          <p:nvPr>
            <p:ph type="body" sz="quarter" idx="17" hasCustomPrompt="1"/>
          </p:nvPr>
        </p:nvSpPr>
        <p:spPr>
          <a:xfrm>
            <a:off x="371475" y="3439545"/>
            <a:ext cx="1273088" cy="980694"/>
          </a:xfrm>
          <a:solidFill>
            <a:schemeClr val="accent4"/>
          </a:solidFill>
        </p:spPr>
        <p:txBody>
          <a:bodyPr lIns="102870" rIns="13716" anchor="ctr"/>
          <a:lstStyle>
            <a:lvl1pPr algn="l">
              <a:lnSpc>
                <a:spcPct val="90000"/>
              </a:lnSpc>
              <a:spcBef>
                <a:spcPts val="0"/>
              </a:spcBef>
              <a:spcAft>
                <a:spcPts val="0"/>
              </a:spcAft>
              <a:defRPr sz="900">
                <a:solidFill>
                  <a:schemeClr val="tx1">
                    <a:lumMod val="20000"/>
                    <a:lumOff val="80000"/>
                  </a:schemeClr>
                </a:solidFill>
              </a:defRPr>
            </a:lvl1pPr>
          </a:lstStyle>
          <a:p>
            <a:pPr lvl="0"/>
            <a:r>
              <a:rPr lang="en-US" dirty="0"/>
              <a:t>[place icon here. To  remove text, place cursor then hit space bar]</a:t>
            </a:r>
          </a:p>
        </p:txBody>
      </p:sp>
      <p:sp>
        <p:nvSpPr>
          <p:cNvPr id="9" name="Text Placeholder 8"/>
          <p:cNvSpPr>
            <a:spLocks noGrp="1"/>
          </p:cNvSpPr>
          <p:nvPr>
            <p:ph type="body" sz="quarter" idx="18" hasCustomPrompt="1"/>
          </p:nvPr>
        </p:nvSpPr>
        <p:spPr>
          <a:xfrm>
            <a:off x="1738653" y="1396092"/>
            <a:ext cx="7116876" cy="960120"/>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25" name="Text Placeholder 8"/>
          <p:cNvSpPr>
            <a:spLocks noGrp="1"/>
          </p:cNvSpPr>
          <p:nvPr>
            <p:ph type="body" sz="quarter" idx="19" hasCustomPrompt="1"/>
          </p:nvPr>
        </p:nvSpPr>
        <p:spPr>
          <a:xfrm>
            <a:off x="1738653" y="2432106"/>
            <a:ext cx="7116876" cy="960120"/>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26" name="Text Placeholder 8"/>
          <p:cNvSpPr>
            <a:spLocks noGrp="1"/>
          </p:cNvSpPr>
          <p:nvPr>
            <p:ph type="body" sz="quarter" idx="20" hasCustomPrompt="1"/>
          </p:nvPr>
        </p:nvSpPr>
        <p:spPr>
          <a:xfrm>
            <a:off x="1738653" y="3468121"/>
            <a:ext cx="7116876" cy="960120"/>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Tree>
    <p:extLst>
      <p:ext uri="{BB962C8B-B14F-4D97-AF65-F5344CB8AC3E}">
        <p14:creationId xmlns:p14="http://schemas.microsoft.com/office/powerpoint/2010/main" val="1125291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4 row icon | Type insightful headline in sentence case | 1 line</a:t>
            </a:r>
          </a:p>
        </p:txBody>
      </p:sp>
      <p:sp>
        <p:nvSpPr>
          <p:cNvPr id="3" name="Date Placeholder 2"/>
          <p:cNvSpPr>
            <a:spLocks noGrp="1"/>
          </p:cNvSpPr>
          <p:nvPr>
            <p:ph type="dt" sz="half" idx="10"/>
          </p:nvPr>
        </p:nvSpPr>
        <p:spPr/>
        <p:txBody>
          <a:bodyPr/>
          <a:lstStyle/>
          <a:p>
            <a:fld id="{F9B75EB8-2656-49C1-9740-01815796A32F}"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5" y="1396092"/>
            <a:ext cx="1275588" cy="740664"/>
          </a:xfrm>
          <a:solidFill>
            <a:schemeClr val="tx2"/>
          </a:solidFill>
        </p:spPr>
        <p:txBody>
          <a:bodyPr lIns="102870" anchor="ctr"/>
          <a:lstStyle>
            <a:lvl1pPr algn="l">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28" name="Text Placeholder 7"/>
          <p:cNvSpPr>
            <a:spLocks noGrp="1"/>
          </p:cNvSpPr>
          <p:nvPr>
            <p:ph type="body" sz="quarter" idx="16" hasCustomPrompt="1"/>
          </p:nvPr>
        </p:nvSpPr>
        <p:spPr>
          <a:xfrm>
            <a:off x="371475" y="2165929"/>
            <a:ext cx="1275588" cy="740664"/>
          </a:xfrm>
          <a:solidFill>
            <a:schemeClr val="accent2"/>
          </a:solidFill>
        </p:spPr>
        <p:txBody>
          <a:bodyPr lIns="102870" anchor="ctr"/>
          <a:lstStyle>
            <a:lvl1pPr algn="l">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29" name="Text Placeholder 7"/>
          <p:cNvSpPr>
            <a:spLocks noGrp="1"/>
          </p:cNvSpPr>
          <p:nvPr>
            <p:ph type="body" sz="quarter" idx="17" hasCustomPrompt="1"/>
          </p:nvPr>
        </p:nvSpPr>
        <p:spPr>
          <a:xfrm>
            <a:off x="371475" y="2935766"/>
            <a:ext cx="1275588" cy="740664"/>
          </a:xfrm>
          <a:solidFill>
            <a:schemeClr val="accent4"/>
          </a:solidFill>
        </p:spPr>
        <p:txBody>
          <a:bodyPr lIns="102870" anchor="ctr"/>
          <a:lstStyle>
            <a:lvl1pPr algn="l">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9" name="Text Placeholder 8"/>
          <p:cNvSpPr>
            <a:spLocks noGrp="1"/>
          </p:cNvSpPr>
          <p:nvPr>
            <p:ph type="body" sz="quarter" idx="18" hasCustomPrompt="1"/>
          </p:nvPr>
        </p:nvSpPr>
        <p:spPr>
          <a:xfrm>
            <a:off x="1709737" y="1396092"/>
            <a:ext cx="7145792" cy="740664"/>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25" name="Text Placeholder 8"/>
          <p:cNvSpPr>
            <a:spLocks noGrp="1"/>
          </p:cNvSpPr>
          <p:nvPr>
            <p:ph type="body" sz="quarter" idx="19" hasCustomPrompt="1"/>
          </p:nvPr>
        </p:nvSpPr>
        <p:spPr>
          <a:xfrm>
            <a:off x="1709737" y="2166227"/>
            <a:ext cx="7145792" cy="740664"/>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26" name="Text Placeholder 8"/>
          <p:cNvSpPr>
            <a:spLocks noGrp="1"/>
          </p:cNvSpPr>
          <p:nvPr>
            <p:ph type="body" sz="quarter" idx="20" hasCustomPrompt="1"/>
          </p:nvPr>
        </p:nvSpPr>
        <p:spPr>
          <a:xfrm>
            <a:off x="1712458" y="2935766"/>
            <a:ext cx="7145792" cy="740664"/>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13" name="Text Placeholder 7"/>
          <p:cNvSpPr>
            <a:spLocks noGrp="1"/>
          </p:cNvSpPr>
          <p:nvPr>
            <p:ph type="body" sz="quarter" idx="21" hasCustomPrompt="1"/>
          </p:nvPr>
        </p:nvSpPr>
        <p:spPr>
          <a:xfrm>
            <a:off x="371475" y="3705602"/>
            <a:ext cx="1275588" cy="740664"/>
          </a:xfrm>
          <a:solidFill>
            <a:schemeClr val="accent1"/>
          </a:solidFill>
        </p:spPr>
        <p:txBody>
          <a:bodyPr lIns="102870" anchor="ctr"/>
          <a:lstStyle>
            <a:lvl1pPr algn="l">
              <a:lnSpc>
                <a:spcPct val="90000"/>
              </a:lnSpc>
              <a:spcBef>
                <a:spcPts val="0"/>
              </a:spcBef>
              <a:spcAft>
                <a:spcPts val="0"/>
              </a:spcAft>
              <a:defRPr sz="800">
                <a:solidFill>
                  <a:schemeClr val="tx1">
                    <a:lumMod val="20000"/>
                    <a:lumOff val="80000"/>
                  </a:schemeClr>
                </a:solidFill>
              </a:defRPr>
            </a:lvl1pPr>
          </a:lstStyle>
          <a:p>
            <a:pPr lvl="0"/>
            <a:r>
              <a:rPr lang="en-US" dirty="0"/>
              <a:t>[place icon here. To  remove text, place cursor then hit space bar]</a:t>
            </a:r>
          </a:p>
        </p:txBody>
      </p:sp>
      <p:sp>
        <p:nvSpPr>
          <p:cNvPr id="14" name="Text Placeholder 8"/>
          <p:cNvSpPr>
            <a:spLocks noGrp="1"/>
          </p:cNvSpPr>
          <p:nvPr>
            <p:ph type="body" sz="quarter" idx="22" hasCustomPrompt="1"/>
          </p:nvPr>
        </p:nvSpPr>
        <p:spPr>
          <a:xfrm>
            <a:off x="1712458" y="3705305"/>
            <a:ext cx="7145792" cy="740664"/>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Tree>
    <p:extLst>
      <p:ext uri="{BB962C8B-B14F-4D97-AF65-F5344CB8AC3E}">
        <p14:creationId xmlns:p14="http://schemas.microsoft.com/office/powerpoint/2010/main" val="3881340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 Row Ic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row icon | Type insightful headline in sentence case | 1 line</a:t>
            </a:r>
          </a:p>
        </p:txBody>
      </p:sp>
      <p:sp>
        <p:nvSpPr>
          <p:cNvPr id="3" name="Date Placeholder 2"/>
          <p:cNvSpPr>
            <a:spLocks noGrp="1"/>
          </p:cNvSpPr>
          <p:nvPr>
            <p:ph type="dt" sz="half" idx="10"/>
          </p:nvPr>
        </p:nvSpPr>
        <p:spPr/>
        <p:txBody>
          <a:bodyPr/>
          <a:lstStyle/>
          <a:p>
            <a:fld id="{982D7C09-75AB-4D39-A31B-C85DA7E58FF2}"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6" y="1396092"/>
            <a:ext cx="787853" cy="576072"/>
          </a:xfrm>
          <a:solidFill>
            <a:schemeClr val="tx2"/>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dirty="0"/>
              <a:t>[place icon here. To  remove text, place cursor then hit space bar]</a:t>
            </a:r>
          </a:p>
        </p:txBody>
      </p:sp>
      <p:sp>
        <p:nvSpPr>
          <p:cNvPr id="28" name="Text Placeholder 7"/>
          <p:cNvSpPr>
            <a:spLocks noGrp="1"/>
          </p:cNvSpPr>
          <p:nvPr>
            <p:ph type="body" sz="quarter" idx="16" hasCustomPrompt="1"/>
          </p:nvPr>
        </p:nvSpPr>
        <p:spPr>
          <a:xfrm>
            <a:off x="371476" y="2011410"/>
            <a:ext cx="787853" cy="576072"/>
          </a:xfrm>
          <a:solidFill>
            <a:schemeClr val="accent2"/>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dirty="0"/>
              <a:t>[place icon here. To  remove text, place cursor then hit space bar]</a:t>
            </a:r>
          </a:p>
        </p:txBody>
      </p:sp>
      <p:sp>
        <p:nvSpPr>
          <p:cNvPr id="29" name="Text Placeholder 7"/>
          <p:cNvSpPr>
            <a:spLocks noGrp="1"/>
          </p:cNvSpPr>
          <p:nvPr>
            <p:ph type="body" sz="quarter" idx="17" hasCustomPrompt="1"/>
          </p:nvPr>
        </p:nvSpPr>
        <p:spPr>
          <a:xfrm>
            <a:off x="371476" y="2626728"/>
            <a:ext cx="787853" cy="576072"/>
          </a:xfrm>
          <a:solidFill>
            <a:schemeClr val="accent4"/>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dirty="0"/>
              <a:t>[place icon here. To  remove text, place cursor then hit space bar]</a:t>
            </a:r>
          </a:p>
        </p:txBody>
      </p:sp>
      <p:sp>
        <p:nvSpPr>
          <p:cNvPr id="9" name="Text Placeholder 8"/>
          <p:cNvSpPr>
            <a:spLocks noGrp="1"/>
          </p:cNvSpPr>
          <p:nvPr>
            <p:ph type="body" sz="quarter" idx="18" hasCustomPrompt="1"/>
          </p:nvPr>
        </p:nvSpPr>
        <p:spPr>
          <a:xfrm>
            <a:off x="1221922" y="1396092"/>
            <a:ext cx="7633607" cy="576072"/>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25" name="Text Placeholder 8"/>
          <p:cNvSpPr>
            <a:spLocks noGrp="1"/>
          </p:cNvSpPr>
          <p:nvPr>
            <p:ph type="body" sz="quarter" idx="19" hasCustomPrompt="1"/>
          </p:nvPr>
        </p:nvSpPr>
        <p:spPr>
          <a:xfrm>
            <a:off x="1224643" y="2009676"/>
            <a:ext cx="7633607" cy="576072"/>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26" name="Text Placeholder 8"/>
          <p:cNvSpPr>
            <a:spLocks noGrp="1"/>
          </p:cNvSpPr>
          <p:nvPr>
            <p:ph type="body" sz="quarter" idx="20" hasCustomPrompt="1"/>
          </p:nvPr>
        </p:nvSpPr>
        <p:spPr>
          <a:xfrm>
            <a:off x="1224643" y="2623260"/>
            <a:ext cx="7633607" cy="576072"/>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13" name="Text Placeholder 7"/>
          <p:cNvSpPr>
            <a:spLocks noGrp="1"/>
          </p:cNvSpPr>
          <p:nvPr>
            <p:ph type="body" sz="quarter" idx="21" hasCustomPrompt="1"/>
          </p:nvPr>
        </p:nvSpPr>
        <p:spPr>
          <a:xfrm>
            <a:off x="371476" y="3242046"/>
            <a:ext cx="787853" cy="576072"/>
          </a:xfrm>
          <a:solidFill>
            <a:schemeClr val="accent1"/>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dirty="0"/>
              <a:t>[place icon here. To  remove text, place cursor then hit space bar]</a:t>
            </a:r>
          </a:p>
        </p:txBody>
      </p:sp>
      <p:sp>
        <p:nvSpPr>
          <p:cNvPr id="14" name="Text Placeholder 8"/>
          <p:cNvSpPr>
            <a:spLocks noGrp="1"/>
          </p:cNvSpPr>
          <p:nvPr>
            <p:ph type="body" sz="quarter" idx="22" hasCustomPrompt="1"/>
          </p:nvPr>
        </p:nvSpPr>
        <p:spPr>
          <a:xfrm>
            <a:off x="1221922" y="3236844"/>
            <a:ext cx="7633607" cy="576072"/>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
        <p:nvSpPr>
          <p:cNvPr id="15" name="Text Placeholder 7"/>
          <p:cNvSpPr>
            <a:spLocks noGrp="1"/>
          </p:cNvSpPr>
          <p:nvPr>
            <p:ph type="body" sz="quarter" idx="23" hasCustomPrompt="1"/>
          </p:nvPr>
        </p:nvSpPr>
        <p:spPr>
          <a:xfrm>
            <a:off x="371476" y="3857363"/>
            <a:ext cx="787853" cy="576072"/>
          </a:xfrm>
          <a:solidFill>
            <a:srgbClr val="A22B38"/>
          </a:solidFill>
        </p:spPr>
        <p:txBody>
          <a:bodyPr lIns="34290" rIns="13716" anchor="ctr"/>
          <a:lstStyle>
            <a:lvl1pPr algn="l">
              <a:lnSpc>
                <a:spcPct val="90000"/>
              </a:lnSpc>
              <a:spcBef>
                <a:spcPts val="0"/>
              </a:spcBef>
              <a:spcAft>
                <a:spcPts val="0"/>
              </a:spcAft>
              <a:defRPr sz="700">
                <a:solidFill>
                  <a:schemeClr val="tx1">
                    <a:lumMod val="20000"/>
                    <a:lumOff val="80000"/>
                  </a:schemeClr>
                </a:solidFill>
              </a:defRPr>
            </a:lvl1pPr>
          </a:lstStyle>
          <a:p>
            <a:pPr lvl="0"/>
            <a:r>
              <a:rPr lang="en-US" dirty="0"/>
              <a:t>[place icon here. To  remove text, place cursor then hit space bar]</a:t>
            </a:r>
          </a:p>
        </p:txBody>
      </p:sp>
      <p:sp>
        <p:nvSpPr>
          <p:cNvPr id="16" name="Text Placeholder 8"/>
          <p:cNvSpPr>
            <a:spLocks noGrp="1"/>
          </p:cNvSpPr>
          <p:nvPr>
            <p:ph type="body" sz="quarter" idx="24" hasCustomPrompt="1"/>
          </p:nvPr>
        </p:nvSpPr>
        <p:spPr>
          <a:xfrm>
            <a:off x="1224643" y="3850429"/>
            <a:ext cx="7633607" cy="576072"/>
          </a:xfrm>
        </p:spPr>
        <p:txBody>
          <a:bodyPr/>
          <a:lstStyle>
            <a:lvl1pPr>
              <a:defRPr sz="1400"/>
            </a:lvl1pPr>
            <a:lvl2pPr>
              <a:defRPr sz="1200"/>
            </a:lvl2pPr>
          </a:lstStyle>
          <a:p>
            <a:pPr lvl="0"/>
            <a:r>
              <a:rPr lang="en-US" dirty="0"/>
              <a:t>Level 1 text is 18 pt, hit return then Tab to get to level 2 – 16 pt gray</a:t>
            </a:r>
          </a:p>
          <a:p>
            <a:pPr lvl="1"/>
            <a:r>
              <a:rPr lang="en-US" dirty="0"/>
              <a:t>Second level</a:t>
            </a:r>
          </a:p>
        </p:txBody>
      </p:sp>
    </p:spTree>
    <p:extLst>
      <p:ext uri="{BB962C8B-B14F-4D97-AF65-F5344CB8AC3E}">
        <p14:creationId xmlns:p14="http://schemas.microsoft.com/office/powerpoint/2010/main" val="56664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idx="1" hasCustomPrompt="1"/>
          </p:nvPr>
        </p:nvSpPr>
        <p:spPr>
          <a:xfrm>
            <a:off x="371475" y="838712"/>
            <a:ext cx="8486775" cy="3055824"/>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B226B0-1587-4CA6-A835-50DD7A0391D7}" type="datetime1">
              <a:rPr lang="en-US" smtClean="0"/>
              <a:t>5/4/2020</a:t>
            </a:fld>
            <a:endParaRPr lang="en-US"/>
          </a:p>
        </p:txBody>
      </p:sp>
      <p:sp>
        <p:nvSpPr>
          <p:cNvPr id="5" name="Footer Placeholder 4"/>
          <p:cNvSpPr>
            <a:spLocks noGrp="1"/>
          </p:cNvSpPr>
          <p:nvPr>
            <p:ph type="ftr" sz="quarter" idx="11"/>
          </p:nvPr>
        </p:nvSpPr>
        <p:spPr>
          <a:xfrm>
            <a:off x="3971925" y="4806242"/>
            <a:ext cx="4443412" cy="273844"/>
          </a:xfrm>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6" name="Slide Number Placeholder 5"/>
          <p:cNvSpPr>
            <a:spLocks noGrp="1"/>
          </p:cNvSpPr>
          <p:nvPr>
            <p:ph type="sldNum" sz="quarter" idx="12"/>
          </p:nvPr>
        </p:nvSpPr>
        <p:spPr>
          <a:xfrm>
            <a:off x="8448675" y="4806242"/>
            <a:ext cx="406854" cy="273844"/>
          </a:xfrm>
        </p:spPr>
        <p:txBody>
          <a:bodyPr/>
          <a:lstStyle/>
          <a:p>
            <a:fld id="{3310D8EA-3107-4873-B9AB-DD7D3E79053A}" type="slidenum">
              <a:rPr lang="en-US" smtClean="0"/>
              <a:t>‹#›</a:t>
            </a:fld>
            <a:endParaRPr lang="en-US"/>
          </a:p>
        </p:txBody>
      </p:sp>
    </p:spTree>
    <p:extLst>
      <p:ext uri="{BB962C8B-B14F-4D97-AF65-F5344CB8AC3E}">
        <p14:creationId xmlns:p14="http://schemas.microsoft.com/office/powerpoint/2010/main" val="3101327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p>
            <a:fld id="{CF104B67-98D3-4D39-890F-73424F9077CD}" type="datetime1">
              <a:rPr lang="en-US" smtClean="0"/>
              <a:t>5/4/2020</a:t>
            </a:fld>
            <a:endParaRPr lang="en-US"/>
          </a:p>
        </p:txBody>
      </p:sp>
      <p:sp>
        <p:nvSpPr>
          <p:cNvPr id="3" name="Footer Placeholder 2"/>
          <p:cNvSpPr>
            <a:spLocks noGrp="1"/>
          </p:cNvSpPr>
          <p:nvPr>
            <p:ph type="ftr" sz="quarter" idx="11"/>
          </p:nvPr>
        </p:nvSpPr>
        <p:spPr bwMode="gray"/>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4" name="Slide Number Placeholder 3"/>
          <p:cNvSpPr>
            <a:spLocks noGrp="1"/>
          </p:cNvSpPr>
          <p:nvPr>
            <p:ph type="sldNum" sz="quarter" idx="12"/>
          </p:nvPr>
        </p:nvSpPr>
        <p:spPr bwMode="gray"/>
        <p:txBody>
          <a:bodyPr/>
          <a:lstStyle/>
          <a:p>
            <a:fld id="{3310D8EA-3107-4873-B9AB-DD7D3E79053A}" type="slidenum">
              <a:rPr lang="en-US" smtClean="0"/>
              <a:t>‹#›</a:t>
            </a:fld>
            <a:endParaRPr lang="en-US"/>
          </a:p>
        </p:txBody>
      </p:sp>
      <p:sp>
        <p:nvSpPr>
          <p:cNvPr id="7" name="Text Placeholder 6"/>
          <p:cNvSpPr>
            <a:spLocks noGrp="1"/>
          </p:cNvSpPr>
          <p:nvPr>
            <p:ph type="body" sz="quarter" idx="13" hasCustomPrompt="1"/>
          </p:nvPr>
        </p:nvSpPr>
        <p:spPr bwMode="gray">
          <a:xfrm>
            <a:off x="3384947" y="2231742"/>
            <a:ext cx="2374106" cy="457030"/>
          </a:xfrm>
        </p:spPr>
        <p:txBody>
          <a:bodyPr anchor="ctr"/>
          <a:lstStyle>
            <a:lvl1pPr algn="ctr">
              <a:defRPr>
                <a:solidFill>
                  <a:schemeClr val="accent4"/>
                </a:solidFill>
              </a:defRPr>
            </a:lvl1pPr>
          </a:lstStyle>
          <a:p>
            <a:pPr lvl="0"/>
            <a:r>
              <a:rPr lang="en-US" dirty="0"/>
              <a:t>[blank]</a:t>
            </a:r>
          </a:p>
        </p:txBody>
      </p:sp>
      <p:pic>
        <p:nvPicPr>
          <p:cNvPr id="9" name="Picture 8">
            <a:extLst>
              <a:ext uri="{FF2B5EF4-FFF2-40B4-BE49-F238E27FC236}">
                <a16:creationId xmlns="" xmlns:a16="http://schemas.microsoft.com/office/drawing/2014/main" id="{7CA2E36E-0880-4ED1-941C-15199A0FA8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294460" y="4697525"/>
            <a:ext cx="1069318" cy="333400"/>
          </a:xfrm>
          <a:prstGeom prst="rect">
            <a:avLst/>
          </a:prstGeom>
        </p:spPr>
      </p:pic>
    </p:spTree>
    <p:extLst>
      <p:ext uri="{BB962C8B-B14F-4D97-AF65-F5344CB8AC3E}">
        <p14:creationId xmlns:p14="http://schemas.microsoft.com/office/powerpoint/2010/main" val="1832818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Orange">
    <p:spTree>
      <p:nvGrpSpPr>
        <p:cNvPr id="1" name=""/>
        <p:cNvGrpSpPr/>
        <p:nvPr/>
      </p:nvGrpSpPr>
      <p:grpSpPr>
        <a:xfrm>
          <a:off x="0" y="0"/>
          <a:ext cx="0" cy="0"/>
          <a:chOff x="0" y="0"/>
          <a:chExt cx="0" cy="0"/>
        </a:xfrm>
      </p:grpSpPr>
      <p:sp>
        <p:nvSpPr>
          <p:cNvPr id="7" name="Rectangle 6"/>
          <p:cNvSpPr/>
          <p:nvPr/>
        </p:nvSpPr>
        <p:spPr bwMode="gray">
          <a:xfrm>
            <a:off x="6000750" y="0"/>
            <a:ext cx="3143250" cy="51435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2" name="Title 1"/>
          <p:cNvSpPr>
            <a:spLocks noGrp="1"/>
          </p:cNvSpPr>
          <p:nvPr>
            <p:ph type="title" hasCustomPrompt="1"/>
          </p:nvPr>
        </p:nvSpPr>
        <p:spPr bwMode="gray">
          <a:xfrm>
            <a:off x="385762" y="1371600"/>
            <a:ext cx="5383666" cy="1596628"/>
          </a:xfrm>
        </p:spPr>
        <p:txBody>
          <a:bodyPr anchor="b"/>
          <a:lstStyle>
            <a:lvl1pPr>
              <a:defRPr sz="3600"/>
            </a:lvl1pPr>
          </a:lstStyle>
          <a:p>
            <a:r>
              <a:rPr lang="en-US" dirty="0"/>
              <a:t>Section title in sentence case </a:t>
            </a:r>
          </a:p>
        </p:txBody>
      </p:sp>
      <p:sp>
        <p:nvSpPr>
          <p:cNvPr id="3" name="Text Placeholder 2"/>
          <p:cNvSpPr>
            <a:spLocks noGrp="1"/>
          </p:cNvSpPr>
          <p:nvPr>
            <p:ph type="body" idx="1" hasCustomPrompt="1"/>
          </p:nvPr>
        </p:nvSpPr>
        <p:spPr bwMode="gray">
          <a:xfrm>
            <a:off x="385762" y="3091543"/>
            <a:ext cx="5383666" cy="1337582"/>
          </a:xfrm>
        </p:spPr>
        <p:txBody>
          <a:bodyPr/>
          <a:lstStyle>
            <a:lvl1pPr marL="0" indent="0">
              <a:buNone/>
              <a:defRPr sz="21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pic>
        <p:nvPicPr>
          <p:cNvPr id="8" name="Picture 7">
            <a:extLst>
              <a:ext uri="{FF2B5EF4-FFF2-40B4-BE49-F238E27FC236}">
                <a16:creationId xmlns="" xmlns:a16="http://schemas.microsoft.com/office/drawing/2014/main" id="{2474B351-B70F-40D4-9AE2-195CAECD3DE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294460" y="4697525"/>
            <a:ext cx="1069318" cy="333400"/>
          </a:xfrm>
          <a:prstGeom prst="rect">
            <a:avLst/>
          </a:prstGeom>
        </p:spPr>
      </p:pic>
    </p:spTree>
    <p:extLst>
      <p:ext uri="{BB962C8B-B14F-4D97-AF65-F5344CB8AC3E}">
        <p14:creationId xmlns:p14="http://schemas.microsoft.com/office/powerpoint/2010/main" val="864602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Title or Section Header - Med Gra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85762" y="1371600"/>
            <a:ext cx="5383666" cy="1596628"/>
          </a:xfrm>
        </p:spPr>
        <p:txBody>
          <a:bodyPr anchor="b"/>
          <a:lstStyle>
            <a:lvl1pPr>
              <a:defRPr sz="3600"/>
            </a:lvl1pPr>
          </a:lstStyle>
          <a:p>
            <a:r>
              <a:rPr lang="en-US" dirty="0"/>
              <a:t>Section title in sentence case </a:t>
            </a:r>
          </a:p>
        </p:txBody>
      </p:sp>
      <p:sp>
        <p:nvSpPr>
          <p:cNvPr id="3" name="Text Placeholder 2"/>
          <p:cNvSpPr>
            <a:spLocks noGrp="1"/>
          </p:cNvSpPr>
          <p:nvPr>
            <p:ph type="body" idx="1" hasCustomPrompt="1"/>
          </p:nvPr>
        </p:nvSpPr>
        <p:spPr bwMode="gray">
          <a:xfrm>
            <a:off x="385762" y="3091543"/>
            <a:ext cx="5383666" cy="1337582"/>
          </a:xfrm>
        </p:spPr>
        <p:txBody>
          <a:bodyPr/>
          <a:lstStyle>
            <a:lvl1pPr marL="0" indent="0">
              <a:buNone/>
              <a:defRPr sz="21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if needed or speaker name </a:t>
            </a:r>
          </a:p>
        </p:txBody>
      </p:sp>
      <p:sp>
        <p:nvSpPr>
          <p:cNvPr id="11" name="Rectangle 10">
            <a:extLst>
              <a:ext uri="{FF2B5EF4-FFF2-40B4-BE49-F238E27FC236}">
                <a16:creationId xmlns="" xmlns:a16="http://schemas.microsoft.com/office/drawing/2014/main" id="{23B694CC-B592-44F3-8181-C62CCD2755B7}"/>
              </a:ext>
            </a:extLst>
          </p:cNvPr>
          <p:cNvSpPr/>
          <p:nvPr/>
        </p:nvSpPr>
        <p:spPr bwMode="gray">
          <a:xfrm>
            <a:off x="6000750" y="0"/>
            <a:ext cx="3143250" cy="51435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61BC29CE-FDE1-4EE7-87CF-02422434B872}"/>
              </a:ext>
            </a:extLst>
          </p:cNvPr>
          <p:cNvSpPr/>
          <p:nvPr userDrawn="1"/>
        </p:nvSpPr>
        <p:spPr bwMode="gray">
          <a:xfrm>
            <a:off x="6000750" y="0"/>
            <a:ext cx="3143250" cy="51435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72" tIns="107577" rIns="134472" bIns="107577" numCol="1" spcCol="0" rtlCol="0" fromWordArt="0" anchor="t" anchorCtr="0" forceAA="0" compatLnSpc="1">
            <a:prstTxWarp prst="textNoShape">
              <a:avLst/>
            </a:prstTxWarp>
            <a:noAutofit/>
          </a:bodyPr>
          <a:lstStyle/>
          <a:p>
            <a:pPr algn="ctr" defTabSz="685647" fontAlgn="base">
              <a:lnSpc>
                <a:spcPct val="90000"/>
              </a:lnSpc>
              <a:spcBef>
                <a:spcPct val="0"/>
              </a:spcBef>
              <a:spcAft>
                <a:spcPct val="0"/>
              </a:spcAft>
            </a:pPr>
            <a:endParaRPr lang="en-US" sz="1800" dirty="0" err="1">
              <a:gradFill>
                <a:gsLst>
                  <a:gs pos="0">
                    <a:srgbClr val="FFFFFF"/>
                  </a:gs>
                  <a:gs pos="100000">
                    <a:srgbClr val="FFFFFF"/>
                  </a:gs>
                </a:gsLst>
                <a:lin ang="5400000" scaled="0"/>
              </a:gradFill>
              <a:ea typeface="Segoe UI" pitchFamily="34" charset="0"/>
              <a:cs typeface="Arial" panose="020B0604020202020204" pitchFamily="34" charset="0"/>
            </a:endParaRPr>
          </a:p>
        </p:txBody>
      </p:sp>
      <p:pic>
        <p:nvPicPr>
          <p:cNvPr id="8" name="Picture 7">
            <a:extLst>
              <a:ext uri="{FF2B5EF4-FFF2-40B4-BE49-F238E27FC236}">
                <a16:creationId xmlns="" xmlns:a16="http://schemas.microsoft.com/office/drawing/2014/main" id="{839E92DE-FB09-4887-9870-C8EA7C3907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94" t="18631" r="7973" b="19012"/>
          <a:stretch/>
        </p:blipFill>
        <p:spPr>
          <a:xfrm>
            <a:off x="294460" y="4697525"/>
            <a:ext cx="1069318" cy="333400"/>
          </a:xfrm>
          <a:prstGeom prst="rect">
            <a:avLst/>
          </a:prstGeom>
        </p:spPr>
      </p:pic>
    </p:spTree>
    <p:extLst>
      <p:ext uri="{BB962C8B-B14F-4D97-AF65-F5344CB8AC3E}">
        <p14:creationId xmlns:p14="http://schemas.microsoft.com/office/powerpoint/2010/main" val="972971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384CC8E-C163-4D27-8E8B-087072A6A5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1742" y="1714499"/>
            <a:ext cx="4080518" cy="1714504"/>
          </a:xfrm>
          <a:prstGeom prst="rect">
            <a:avLst/>
          </a:prstGeom>
        </p:spPr>
      </p:pic>
      <p:sp>
        <p:nvSpPr>
          <p:cNvPr id="2" name="Date Placeholder 1"/>
          <p:cNvSpPr>
            <a:spLocks noGrp="1"/>
          </p:cNvSpPr>
          <p:nvPr>
            <p:ph type="dt" sz="half" idx="10"/>
          </p:nvPr>
        </p:nvSpPr>
        <p:spPr bwMode="gray"/>
        <p:txBody>
          <a:bodyPr/>
          <a:lstStyle/>
          <a:p>
            <a:fld id="{3B213E98-8452-456A-9AC8-345E8EA07410}" type="datetime1">
              <a:rPr lang="en-US" smtClean="0"/>
              <a:t>5/4/2020</a:t>
            </a:fld>
            <a:endParaRPr lang="en-US"/>
          </a:p>
        </p:txBody>
      </p:sp>
      <p:sp>
        <p:nvSpPr>
          <p:cNvPr id="4" name="Slide Number Placeholder 3"/>
          <p:cNvSpPr>
            <a:spLocks noGrp="1"/>
          </p:cNvSpPr>
          <p:nvPr>
            <p:ph type="sldNum" sz="quarter" idx="12"/>
          </p:nvPr>
        </p:nvSpPr>
        <p:spPr bwMode="gray"/>
        <p:txBody>
          <a:bodyPr/>
          <a:lstStyle/>
          <a:p>
            <a:fld id="{3310D8EA-3107-4873-B9AB-DD7D3E79053A}" type="slidenum">
              <a:rPr lang="en-US" smtClean="0"/>
              <a:t>‹#›</a:t>
            </a:fld>
            <a:endParaRPr lang="en-US"/>
          </a:p>
        </p:txBody>
      </p:sp>
    </p:spTree>
    <p:extLst>
      <p:ext uri="{BB962C8B-B14F-4D97-AF65-F5344CB8AC3E}">
        <p14:creationId xmlns:p14="http://schemas.microsoft.com/office/powerpoint/2010/main" val="3840638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156501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1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sz="half" idx="1" hasCustomPrompt="1"/>
          </p:nvPr>
        </p:nvSpPr>
        <p:spPr>
          <a:xfrm>
            <a:off x="371475" y="1369219"/>
            <a:ext cx="4143375" cy="3059906"/>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369219"/>
            <a:ext cx="4245429" cy="3059906"/>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348469-D69F-4096-A97B-E3DFD14EA6F1}" type="datetime1">
              <a:rPr lang="en-US" smtClean="0"/>
              <a:t>5/4/2020</a:t>
            </a:fld>
            <a:endParaRPr lang="en-US"/>
          </a:p>
        </p:txBody>
      </p:sp>
      <p:sp>
        <p:nvSpPr>
          <p:cNvPr id="6" name="Footer Placeholder 5"/>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7" name="Slide Number Placeholder 6"/>
          <p:cNvSpPr>
            <a:spLocks noGrp="1"/>
          </p:cNvSpPr>
          <p:nvPr>
            <p:ph type="sldNum" sz="quarter" idx="12"/>
          </p:nvPr>
        </p:nvSpPr>
        <p:spPr/>
        <p:txBody>
          <a:bodyPr/>
          <a:lstStyle/>
          <a:p>
            <a:fld id="{3310D8EA-3107-4873-B9AB-DD7D3E79053A}" type="slidenum">
              <a:rPr lang="en-US" smtClean="0"/>
              <a:t>‹#›</a:t>
            </a:fld>
            <a:endParaRPr lang="en-US"/>
          </a:p>
        </p:txBody>
      </p:sp>
      <p:sp>
        <p:nvSpPr>
          <p:cNvPr id="8"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393536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2 sub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Content Placeholder 2"/>
          <p:cNvSpPr>
            <a:spLocks noGrp="1"/>
          </p:cNvSpPr>
          <p:nvPr>
            <p:ph sz="half" idx="1" hasCustomPrompt="1"/>
          </p:nvPr>
        </p:nvSpPr>
        <p:spPr>
          <a:xfrm>
            <a:off x="371475" y="1369219"/>
            <a:ext cx="4143375" cy="3059906"/>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369219"/>
            <a:ext cx="4245429" cy="3059906"/>
          </a:xfrm>
        </p:spPr>
        <p:txBody>
          <a:bodyPr/>
          <a:lstStyle>
            <a:lvl1pPr>
              <a:defRPr/>
            </a:lvl1pPr>
          </a:lstStyle>
          <a:p>
            <a:pPr lvl="0"/>
            <a:r>
              <a:rPr lang="en-US" dirty="0"/>
              <a:t>Click to type text. To change text formatting (approved color, size, bullets), place cursor at beginning of text/line and hit Tab or Shift Tab. Click icon for chart or table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63A670D-E492-4AD3-9E1A-C721EA3DDDEE}" type="datetime1">
              <a:rPr lang="en-US" smtClean="0"/>
              <a:t>5/4/2020</a:t>
            </a:fld>
            <a:endParaRPr lang="en-US"/>
          </a:p>
        </p:txBody>
      </p:sp>
      <p:sp>
        <p:nvSpPr>
          <p:cNvPr id="6" name="Footer Placeholder 5"/>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7" name="Slide Number Placeholder 6"/>
          <p:cNvSpPr>
            <a:spLocks noGrp="1"/>
          </p:cNvSpPr>
          <p:nvPr>
            <p:ph type="sldNum" sz="quarter" idx="12"/>
          </p:nvPr>
        </p:nvSpPr>
        <p:spPr/>
        <p:txBody>
          <a:bodyPr/>
          <a:lstStyle/>
          <a:p>
            <a:fld id="{3310D8EA-3107-4873-B9AB-DD7D3E79053A}" type="slidenum">
              <a:rPr lang="en-US" smtClean="0"/>
              <a:t>‹#›</a:t>
            </a:fld>
            <a:endParaRPr lang="en-US"/>
          </a:p>
        </p:txBody>
      </p:sp>
      <p:sp>
        <p:nvSpPr>
          <p:cNvPr id="9" name="Text Placeholder 2"/>
          <p:cNvSpPr>
            <a:spLocks noGrp="1"/>
          </p:cNvSpPr>
          <p:nvPr>
            <p:ph type="body" idx="13" hasCustomPrompt="1"/>
          </p:nvPr>
        </p:nvSpPr>
        <p:spPr>
          <a:xfrm>
            <a:off x="371475" y="838712"/>
            <a:ext cx="4126706" cy="369094"/>
          </a:xfrm>
        </p:spPr>
        <p:txBody>
          <a:bodyPr anchor="t"/>
          <a:lstStyle>
            <a:lvl1pPr marL="0" indent="0">
              <a:buNone/>
              <a:defRPr sz="2000" b="0">
                <a:solidFill>
                  <a:schemeClr val="accent4"/>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Short subhead</a:t>
            </a:r>
          </a:p>
        </p:txBody>
      </p:sp>
      <p:sp>
        <p:nvSpPr>
          <p:cNvPr id="10" name="Text Placeholder 4"/>
          <p:cNvSpPr>
            <a:spLocks noGrp="1"/>
          </p:cNvSpPr>
          <p:nvPr>
            <p:ph type="body" sz="quarter" idx="3" hasCustomPrompt="1"/>
          </p:nvPr>
        </p:nvSpPr>
        <p:spPr>
          <a:xfrm>
            <a:off x="4629150" y="838712"/>
            <a:ext cx="4229100" cy="369094"/>
          </a:xfrm>
        </p:spPr>
        <p:txBody>
          <a:bodyPr anchor="t"/>
          <a:lstStyle>
            <a:lvl1pPr marL="0" indent="0">
              <a:buNone/>
              <a:defRPr sz="2000" b="0">
                <a:solidFill>
                  <a:schemeClr val="accent4"/>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Short subhead</a:t>
            </a:r>
          </a:p>
        </p:txBody>
      </p:sp>
    </p:spTree>
    <p:extLst>
      <p:ext uri="{BB962C8B-B14F-4D97-AF65-F5344CB8AC3E}">
        <p14:creationId xmlns:p14="http://schemas.microsoft.com/office/powerpoint/2010/main" val="70746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Date Placeholder 2"/>
          <p:cNvSpPr>
            <a:spLocks noGrp="1"/>
          </p:cNvSpPr>
          <p:nvPr>
            <p:ph type="dt" sz="half" idx="10"/>
          </p:nvPr>
        </p:nvSpPr>
        <p:spPr/>
        <p:txBody>
          <a:bodyPr/>
          <a:lstStyle/>
          <a:p>
            <a:fld id="{1F074FE0-513F-4ABC-9DFF-2F2ED46139B1}" type="datetime1">
              <a:rPr lang="en-US" smtClean="0"/>
              <a:t>5/4/2020</a:t>
            </a:fld>
            <a:endParaRPr lang="en-US"/>
          </a:p>
        </p:txBody>
      </p:sp>
      <p:sp>
        <p:nvSpPr>
          <p:cNvPr id="5" name="Slide Number Placeholder 4"/>
          <p:cNvSpPr>
            <a:spLocks noGrp="1"/>
          </p:cNvSpPr>
          <p:nvPr>
            <p:ph type="sldNum" sz="quarter" idx="12"/>
          </p:nvPr>
        </p:nvSpPr>
        <p:spPr>
          <a:xfrm>
            <a:off x="8415337" y="4865237"/>
            <a:ext cx="459242" cy="273844"/>
          </a:xfrm>
        </p:spPr>
        <p:txBody>
          <a:bodyPr/>
          <a:lstStyle/>
          <a:p>
            <a:fld id="{3310D8EA-3107-4873-B9AB-DD7D3E79053A}" type="slidenum">
              <a:rPr lang="en-US" smtClean="0"/>
              <a:t>‹#›</a:t>
            </a:fld>
            <a:endParaRPr lang="en-US"/>
          </a:p>
        </p:txBody>
      </p:sp>
      <p:sp>
        <p:nvSpPr>
          <p:cNvPr id="7" name="Footer Placeholder 4"/>
          <p:cNvSpPr>
            <a:spLocks noGrp="1"/>
          </p:cNvSpPr>
          <p:nvPr>
            <p:ph type="ftr" sz="quarter" idx="3"/>
          </p:nvPr>
        </p:nvSpPr>
        <p:spPr bwMode="gray">
          <a:xfrm>
            <a:off x="3971925" y="4865237"/>
            <a:ext cx="4443412" cy="273844"/>
          </a:xfrm>
          <a:prstGeom prst="rect">
            <a:avLst/>
          </a:prstGeom>
        </p:spPr>
        <p:txBody>
          <a:bodyPr vert="horz" lIns="0" tIns="0" rIns="0" bIns="0" rtlCol="0" anchor="ctr"/>
          <a:lstStyle>
            <a:lvl1pPr algn="l">
              <a:defRPr sz="700">
                <a:solidFill>
                  <a:schemeClr val="tx1">
                    <a:tint val="75000"/>
                  </a:schemeClr>
                </a:solidFill>
              </a:defRPr>
            </a:lvl1pPr>
          </a:lstStyle>
          <a:p>
            <a:r>
              <a:rPr lang="en-US"/>
              <a:t>Do not reproduce, transmit or modify the content set forth herein in any form or by any means without written permission of UnitedHealthcare. © 2018 United HealthCare Services, Inc. All rights reserved.</a:t>
            </a:r>
            <a:endParaRPr lang="en-US" dirty="0"/>
          </a:p>
        </p:txBody>
      </p:sp>
    </p:spTree>
    <p:extLst>
      <p:ext uri="{BB962C8B-B14F-4D97-AF65-F5344CB8AC3E}">
        <p14:creationId xmlns:p14="http://schemas.microsoft.com/office/powerpoint/2010/main" val="190323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Date Placeholder 2"/>
          <p:cNvSpPr>
            <a:spLocks noGrp="1"/>
          </p:cNvSpPr>
          <p:nvPr>
            <p:ph type="dt" sz="half" idx="10"/>
          </p:nvPr>
        </p:nvSpPr>
        <p:spPr/>
        <p:txBody>
          <a:bodyPr/>
          <a:lstStyle/>
          <a:p>
            <a:fld id="{A8D13B6C-107C-4B31-A311-298191C28918}"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Tree>
    <p:extLst>
      <p:ext uri="{BB962C8B-B14F-4D97-AF65-F5344CB8AC3E}">
        <p14:creationId xmlns:p14="http://schemas.microsoft.com/office/powerpoint/2010/main" val="166584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Type insightful headline in sentence case | One line</a:t>
            </a:r>
          </a:p>
        </p:txBody>
      </p:sp>
      <p:sp>
        <p:nvSpPr>
          <p:cNvPr id="3" name="Date Placeholder 2"/>
          <p:cNvSpPr>
            <a:spLocks noGrp="1"/>
          </p:cNvSpPr>
          <p:nvPr>
            <p:ph type="dt" sz="half" idx="10"/>
          </p:nvPr>
        </p:nvSpPr>
        <p:spPr/>
        <p:txBody>
          <a:bodyPr/>
          <a:lstStyle/>
          <a:p>
            <a:fld id="{22ADA0FA-7B98-4DFF-BD96-C946C04AD3E7}"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10" name="Text Placeholder 9"/>
          <p:cNvSpPr>
            <a:spLocks noGrp="1"/>
          </p:cNvSpPr>
          <p:nvPr>
            <p:ph type="body" sz="quarter" idx="14" hasCustomPrompt="1"/>
          </p:nvPr>
        </p:nvSpPr>
        <p:spPr>
          <a:xfrm>
            <a:off x="1139675" y="1371600"/>
            <a:ext cx="1399032" cy="1400175"/>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dirty="0"/>
              <a:t>Place icon here. To hide this text, place cursor then hit space bar. Duplicate or delete as needed.</a:t>
            </a:r>
          </a:p>
        </p:txBody>
      </p:sp>
      <p:sp>
        <p:nvSpPr>
          <p:cNvPr id="11" name="Text Placeholder 9"/>
          <p:cNvSpPr>
            <a:spLocks noGrp="1"/>
          </p:cNvSpPr>
          <p:nvPr>
            <p:ph type="body" sz="quarter" idx="15" hasCustomPrompt="1"/>
          </p:nvPr>
        </p:nvSpPr>
        <p:spPr>
          <a:xfrm>
            <a:off x="3878922" y="1371600"/>
            <a:ext cx="1399032" cy="1400175"/>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dirty="0"/>
              <a:t>Place icon here. To hide this text, place cursor then hit space bar. Duplicate or delete as needed.</a:t>
            </a:r>
          </a:p>
        </p:txBody>
      </p:sp>
      <p:sp>
        <p:nvSpPr>
          <p:cNvPr id="12" name="Text Placeholder 9"/>
          <p:cNvSpPr>
            <a:spLocks noGrp="1"/>
          </p:cNvSpPr>
          <p:nvPr>
            <p:ph type="body" sz="quarter" idx="16" hasCustomPrompt="1"/>
          </p:nvPr>
        </p:nvSpPr>
        <p:spPr>
          <a:xfrm>
            <a:off x="6683111" y="1371600"/>
            <a:ext cx="1399032" cy="1400175"/>
          </a:xfrm>
          <a:prstGeom prst="ellipse">
            <a:avLst/>
          </a:prstGeom>
          <a:ln w="19050">
            <a:solidFill>
              <a:schemeClr val="accent1"/>
            </a:solidFill>
          </a:ln>
        </p:spPr>
        <p:txBody>
          <a:bodyPr anchor="ctr"/>
          <a:lstStyle>
            <a:lvl1pPr algn="ctr">
              <a:buNone/>
              <a:defRPr sz="900">
                <a:solidFill>
                  <a:schemeClr val="bg2">
                    <a:lumMod val="85000"/>
                  </a:schemeClr>
                </a:solidFill>
              </a:defRPr>
            </a:lvl1pPr>
          </a:lstStyle>
          <a:p>
            <a:pPr lvl="0"/>
            <a:r>
              <a:rPr lang="en-US" dirty="0"/>
              <a:t>Place icon here. To hide this text, place cursor then hit space bar. Duplicate or delete as needed.</a:t>
            </a:r>
          </a:p>
        </p:txBody>
      </p:sp>
      <p:sp>
        <p:nvSpPr>
          <p:cNvPr id="13" name="Content Placeholder 2"/>
          <p:cNvSpPr>
            <a:spLocks noGrp="1"/>
          </p:cNvSpPr>
          <p:nvPr>
            <p:ph sz="half" idx="1" hasCustomPrompt="1"/>
          </p:nvPr>
        </p:nvSpPr>
        <p:spPr>
          <a:xfrm>
            <a:off x="588385" y="3301267"/>
            <a:ext cx="2501612" cy="1127857"/>
          </a:xfrm>
        </p:spPr>
        <p:txBody>
          <a:bodyPr/>
          <a:lstStyle>
            <a:lvl1pPr>
              <a:defRPr sz="1200">
                <a:solidFill>
                  <a:schemeClr val="tx2"/>
                </a:solidFill>
              </a:defRPr>
            </a:lvl1pPr>
            <a:lvl2pPr marL="171450" indent="-171450">
              <a:buFont typeface="Arial" panose="020B0604020202020204" pitchFamily="34" charset="0"/>
              <a:buChar char="•"/>
              <a:defRPr sz="1200"/>
            </a:lvl2pPr>
            <a:lvl3pPr marL="342900" indent="-171450">
              <a:buClr>
                <a:schemeClr val="tx1"/>
              </a:buClr>
              <a:buFont typeface="Arial" panose="020B0604020202020204" pitchFamily="34" charset="0"/>
              <a:buChar char="−"/>
              <a:defRPr sz="1200"/>
            </a:lvl3pPr>
            <a:lvl4pPr marL="515541" indent="-172641">
              <a:buFont typeface="Arial" panose="020B0604020202020204" pitchFamily="34" charset="0"/>
              <a:buChar char="•"/>
              <a:defRPr sz="1200"/>
            </a:lvl4pPr>
            <a:lvl5pPr>
              <a:defRPr sz="1100"/>
            </a:lvl5pPr>
          </a:lstStyle>
          <a:p>
            <a:pPr lvl="0"/>
            <a:r>
              <a:rPr lang="en-US" dirty="0"/>
              <a:t>Type 16 pt gray text max three lines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 xmlns:a16="http://schemas.microsoft.com/office/drawing/2014/main" id="{91B99C12-BC4B-42D3-9852-1F9B4101E133}"/>
              </a:ext>
            </a:extLst>
          </p:cNvPr>
          <p:cNvSpPr>
            <a:spLocks noGrp="1"/>
          </p:cNvSpPr>
          <p:nvPr>
            <p:ph sz="half" idx="17" hasCustomPrompt="1"/>
          </p:nvPr>
        </p:nvSpPr>
        <p:spPr>
          <a:xfrm>
            <a:off x="3327632" y="3301267"/>
            <a:ext cx="2501612" cy="1127857"/>
          </a:xfrm>
        </p:spPr>
        <p:txBody>
          <a:bodyPr/>
          <a:lstStyle>
            <a:lvl1pPr>
              <a:defRPr sz="1200">
                <a:solidFill>
                  <a:schemeClr val="tx2"/>
                </a:solidFill>
              </a:defRPr>
            </a:lvl1pPr>
            <a:lvl2pPr marL="171450" indent="-171450">
              <a:buFont typeface="Arial" panose="020B0604020202020204" pitchFamily="34" charset="0"/>
              <a:buChar char="•"/>
              <a:defRPr sz="1200"/>
            </a:lvl2pPr>
            <a:lvl3pPr marL="342900" indent="-171450">
              <a:buClr>
                <a:schemeClr val="tx1"/>
              </a:buClr>
              <a:buFont typeface="Arial" panose="020B0604020202020204" pitchFamily="34" charset="0"/>
              <a:buChar char="−"/>
              <a:defRPr sz="1200"/>
            </a:lvl3pPr>
            <a:lvl4pPr marL="515541" indent="-172641">
              <a:buFont typeface="Arial" panose="020B0604020202020204" pitchFamily="34" charset="0"/>
              <a:buChar char="•"/>
              <a:defRPr sz="1200"/>
            </a:lvl4pPr>
            <a:lvl5pPr>
              <a:defRPr sz="1100"/>
            </a:lvl5pPr>
          </a:lstStyle>
          <a:p>
            <a:pPr lvl="0"/>
            <a:r>
              <a:rPr lang="en-US" dirty="0"/>
              <a:t>Type 16 pt gray text max three lines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D9004B96-D94C-4153-B36B-4355853060EA}"/>
              </a:ext>
            </a:extLst>
          </p:cNvPr>
          <p:cNvSpPr>
            <a:spLocks noGrp="1"/>
          </p:cNvSpPr>
          <p:nvPr>
            <p:ph sz="half" idx="18" hasCustomPrompt="1"/>
          </p:nvPr>
        </p:nvSpPr>
        <p:spPr>
          <a:xfrm>
            <a:off x="6131821" y="3301267"/>
            <a:ext cx="2501612" cy="1127857"/>
          </a:xfrm>
        </p:spPr>
        <p:txBody>
          <a:bodyPr/>
          <a:lstStyle>
            <a:lvl1pPr>
              <a:defRPr sz="1200">
                <a:solidFill>
                  <a:schemeClr val="tx2"/>
                </a:solidFill>
              </a:defRPr>
            </a:lvl1pPr>
            <a:lvl2pPr marL="171450" indent="-171450">
              <a:buFont typeface="Arial" panose="020B0604020202020204" pitchFamily="34" charset="0"/>
              <a:buChar char="•"/>
              <a:defRPr sz="1200"/>
            </a:lvl2pPr>
            <a:lvl3pPr marL="342900" indent="-171450">
              <a:buClr>
                <a:schemeClr val="tx1"/>
              </a:buClr>
              <a:buFont typeface="Arial" panose="020B0604020202020204" pitchFamily="34" charset="0"/>
              <a:buChar char="−"/>
              <a:defRPr sz="1200"/>
            </a:lvl3pPr>
            <a:lvl4pPr marL="515541" indent="-172641">
              <a:buFont typeface="Arial" panose="020B0604020202020204" pitchFamily="34" charset="0"/>
              <a:buChar char="•"/>
              <a:defRPr sz="1200"/>
            </a:lvl4pPr>
            <a:lvl5pPr>
              <a:defRPr sz="1100"/>
            </a:lvl5pPr>
          </a:lstStyle>
          <a:p>
            <a:pPr lvl="0"/>
            <a:r>
              <a:rPr lang="en-US" dirty="0"/>
              <a:t>Type 16 pt gray text max three lines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 xmlns:a16="http://schemas.microsoft.com/office/drawing/2014/main" id="{4736416D-EB4F-4346-8783-FC896DC0CA68}"/>
              </a:ext>
            </a:extLst>
          </p:cNvPr>
          <p:cNvSpPr>
            <a:spLocks noGrp="1"/>
          </p:cNvSpPr>
          <p:nvPr>
            <p:ph type="body" sz="quarter" idx="19" hasCustomPrompt="1"/>
          </p:nvPr>
        </p:nvSpPr>
        <p:spPr>
          <a:xfrm>
            <a:off x="588385" y="2901554"/>
            <a:ext cx="2501612" cy="342900"/>
          </a:xfrm>
        </p:spPr>
        <p:txBody>
          <a:bodyPr/>
          <a:lstStyle>
            <a:lvl1pPr>
              <a:defRPr sz="1200">
                <a:solidFill>
                  <a:schemeClr val="accent1"/>
                </a:solidFill>
              </a:defRPr>
            </a:lvl1pPr>
          </a:lstStyle>
          <a:p>
            <a:pPr lvl="0"/>
            <a:r>
              <a:rPr lang="en-US" dirty="0"/>
              <a:t>Type subhead in 16 pt orange | Max two lines</a:t>
            </a:r>
          </a:p>
        </p:txBody>
      </p:sp>
      <p:sp>
        <p:nvSpPr>
          <p:cNvPr id="18" name="Text Placeholder 7">
            <a:extLst>
              <a:ext uri="{FF2B5EF4-FFF2-40B4-BE49-F238E27FC236}">
                <a16:creationId xmlns="" xmlns:a16="http://schemas.microsoft.com/office/drawing/2014/main" id="{5BAB981D-A627-42CC-B2DE-02C26E3DF946}"/>
              </a:ext>
            </a:extLst>
          </p:cNvPr>
          <p:cNvSpPr>
            <a:spLocks noGrp="1"/>
          </p:cNvSpPr>
          <p:nvPr>
            <p:ph type="body" sz="quarter" idx="20" hasCustomPrompt="1"/>
          </p:nvPr>
        </p:nvSpPr>
        <p:spPr>
          <a:xfrm>
            <a:off x="3327632" y="2899005"/>
            <a:ext cx="2501612" cy="342900"/>
          </a:xfrm>
        </p:spPr>
        <p:txBody>
          <a:bodyPr/>
          <a:lstStyle>
            <a:lvl1pPr>
              <a:defRPr sz="1200">
                <a:solidFill>
                  <a:schemeClr val="accent1"/>
                </a:solidFill>
              </a:defRPr>
            </a:lvl1pPr>
          </a:lstStyle>
          <a:p>
            <a:pPr lvl="0"/>
            <a:r>
              <a:rPr lang="en-US" dirty="0"/>
              <a:t>Type subhead in 16 pt orange | Max two lines</a:t>
            </a:r>
          </a:p>
        </p:txBody>
      </p:sp>
      <p:sp>
        <p:nvSpPr>
          <p:cNvPr id="19" name="Text Placeholder 7">
            <a:extLst>
              <a:ext uri="{FF2B5EF4-FFF2-40B4-BE49-F238E27FC236}">
                <a16:creationId xmlns="" xmlns:a16="http://schemas.microsoft.com/office/drawing/2014/main" id="{E65F5722-9D51-4EC9-BA8C-FDC59DB84633}"/>
              </a:ext>
            </a:extLst>
          </p:cNvPr>
          <p:cNvSpPr>
            <a:spLocks noGrp="1"/>
          </p:cNvSpPr>
          <p:nvPr>
            <p:ph type="body" sz="quarter" idx="21" hasCustomPrompt="1"/>
          </p:nvPr>
        </p:nvSpPr>
        <p:spPr>
          <a:xfrm>
            <a:off x="6131821" y="2899005"/>
            <a:ext cx="2501612" cy="342900"/>
          </a:xfrm>
        </p:spPr>
        <p:txBody>
          <a:bodyPr/>
          <a:lstStyle>
            <a:lvl1pPr>
              <a:defRPr sz="1200">
                <a:solidFill>
                  <a:schemeClr val="accent1"/>
                </a:solidFill>
              </a:defRPr>
            </a:lvl1pPr>
          </a:lstStyle>
          <a:p>
            <a:pPr lvl="0"/>
            <a:r>
              <a:rPr lang="en-US" dirty="0"/>
              <a:t>Type subhead in 16 pt orange | Max two lines</a:t>
            </a:r>
          </a:p>
        </p:txBody>
      </p:sp>
    </p:spTree>
    <p:extLst>
      <p:ext uri="{BB962C8B-B14F-4D97-AF65-F5344CB8AC3E}">
        <p14:creationId xmlns:p14="http://schemas.microsoft.com/office/powerpoint/2010/main" val="377501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5 Column | Type insightful headline in sentence case | One line</a:t>
            </a:r>
          </a:p>
        </p:txBody>
      </p:sp>
      <p:sp>
        <p:nvSpPr>
          <p:cNvPr id="3" name="Date Placeholder 2"/>
          <p:cNvSpPr>
            <a:spLocks noGrp="1"/>
          </p:cNvSpPr>
          <p:nvPr>
            <p:ph type="dt" sz="half" idx="10"/>
          </p:nvPr>
        </p:nvSpPr>
        <p:spPr/>
        <p:txBody>
          <a:bodyPr/>
          <a:lstStyle/>
          <a:p>
            <a:fld id="{330DFC76-490C-44EE-A349-549D5ACC39A2}"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5" y="1371598"/>
            <a:ext cx="1645920" cy="497681"/>
          </a:xfrm>
          <a:solidFill>
            <a:schemeClr val="tx2"/>
          </a:solidFill>
        </p:spPr>
        <p:txBody>
          <a:bodyPr lIns="102870" anchor="ctr"/>
          <a:lstStyle>
            <a:lvl1pPr algn="l">
              <a:lnSpc>
                <a:spcPct val="90000"/>
              </a:lnSpc>
              <a:spcBef>
                <a:spcPts val="0"/>
              </a:spcBef>
              <a:spcAft>
                <a:spcPts val="0"/>
              </a:spcAft>
              <a:defRPr sz="14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2085635" y="1371599"/>
            <a:ext cx="1645920" cy="497681"/>
          </a:xfrm>
          <a:solidFill>
            <a:schemeClr val="accent2"/>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3799796" y="1371599"/>
            <a:ext cx="1645920" cy="497681"/>
          </a:xfrm>
          <a:solidFill>
            <a:schemeClr val="accent4"/>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29" name="Text Placeholder 7"/>
          <p:cNvSpPr>
            <a:spLocks noGrp="1"/>
          </p:cNvSpPr>
          <p:nvPr>
            <p:ph type="body" sz="quarter" idx="17" hasCustomPrompt="1"/>
          </p:nvPr>
        </p:nvSpPr>
        <p:spPr>
          <a:xfrm>
            <a:off x="5513956" y="1371599"/>
            <a:ext cx="1645920" cy="497681"/>
          </a:xfrm>
          <a:solidFill>
            <a:schemeClr val="accent1"/>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30" name="Text Placeholder 7"/>
          <p:cNvSpPr>
            <a:spLocks noGrp="1"/>
          </p:cNvSpPr>
          <p:nvPr>
            <p:ph type="body" sz="quarter" idx="18" hasCustomPrompt="1"/>
          </p:nvPr>
        </p:nvSpPr>
        <p:spPr>
          <a:xfrm>
            <a:off x="7228115" y="1371599"/>
            <a:ext cx="1645920" cy="497681"/>
          </a:xfrm>
          <a:solidFill>
            <a:srgbClr val="A22B38"/>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5"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2085635"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3799796"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4" name="Text Placeholder 7"/>
          <p:cNvSpPr>
            <a:spLocks noGrp="1"/>
          </p:cNvSpPr>
          <p:nvPr>
            <p:ph type="body" sz="quarter" idx="22" hasCustomPrompt="1"/>
          </p:nvPr>
        </p:nvSpPr>
        <p:spPr>
          <a:xfrm>
            <a:off x="5513956"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5" name="Text Placeholder 7"/>
          <p:cNvSpPr>
            <a:spLocks noGrp="1"/>
          </p:cNvSpPr>
          <p:nvPr>
            <p:ph type="body" sz="quarter" idx="23" hasCustomPrompt="1"/>
          </p:nvPr>
        </p:nvSpPr>
        <p:spPr>
          <a:xfrm>
            <a:off x="7228116" y="1869279"/>
            <a:ext cx="164592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Tree>
    <p:extLst>
      <p:ext uri="{BB962C8B-B14F-4D97-AF65-F5344CB8AC3E}">
        <p14:creationId xmlns:p14="http://schemas.microsoft.com/office/powerpoint/2010/main" val="329471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4 Column | Type insightful headline in sentence case | One line</a:t>
            </a:r>
          </a:p>
        </p:txBody>
      </p:sp>
      <p:sp>
        <p:nvSpPr>
          <p:cNvPr id="3" name="Date Placeholder 2"/>
          <p:cNvSpPr>
            <a:spLocks noGrp="1"/>
          </p:cNvSpPr>
          <p:nvPr>
            <p:ph type="dt" sz="half" idx="10"/>
          </p:nvPr>
        </p:nvSpPr>
        <p:spPr/>
        <p:txBody>
          <a:bodyPr/>
          <a:lstStyle/>
          <a:p>
            <a:fld id="{DE28B6D6-4119-40A9-83FC-2C2246C3D8B9}" type="datetime1">
              <a:rPr lang="en-US" smtClean="0"/>
              <a:t>5/4/2020</a:t>
            </a:fld>
            <a:endParaRPr lang="en-US"/>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a:t>
            </a:fld>
            <a:endParaRPr lang="en-US"/>
          </a:p>
        </p:txBody>
      </p:sp>
      <p:sp>
        <p:nvSpPr>
          <p:cNvPr id="6" name="Text Placeholder 7"/>
          <p:cNvSpPr>
            <a:spLocks noGrp="1"/>
          </p:cNvSpPr>
          <p:nvPr>
            <p:ph type="body" sz="quarter" idx="13" hasCustomPrompt="1"/>
          </p:nvPr>
        </p:nvSpPr>
        <p:spPr>
          <a:xfrm>
            <a:off x="371475" y="838712"/>
            <a:ext cx="8486775" cy="369094"/>
          </a:xfrm>
        </p:spPr>
        <p:txBody>
          <a:bodyPr/>
          <a:lstStyle>
            <a:lvl1pPr>
              <a:defRPr sz="2000">
                <a:solidFill>
                  <a:schemeClr val="accent4"/>
                </a:solidFill>
              </a:defRPr>
            </a:lvl1pPr>
          </a:lstStyle>
          <a:p>
            <a:pPr lvl="0"/>
            <a:r>
              <a:rPr lang="en-US" dirty="0"/>
              <a:t>Use this space for one line subhead if needed | One line</a:t>
            </a:r>
          </a:p>
        </p:txBody>
      </p:sp>
      <p:sp>
        <p:nvSpPr>
          <p:cNvPr id="8" name="Text Placeholder 7"/>
          <p:cNvSpPr>
            <a:spLocks noGrp="1"/>
          </p:cNvSpPr>
          <p:nvPr>
            <p:ph type="body" sz="quarter" idx="14" hasCustomPrompt="1"/>
          </p:nvPr>
        </p:nvSpPr>
        <p:spPr>
          <a:xfrm>
            <a:off x="371475" y="1371598"/>
            <a:ext cx="2057400" cy="497681"/>
          </a:xfrm>
          <a:solidFill>
            <a:schemeClr val="tx2"/>
          </a:solidFill>
        </p:spPr>
        <p:txBody>
          <a:bodyPr lIns="102870" anchor="ctr"/>
          <a:lstStyle>
            <a:lvl1pPr algn="l">
              <a:lnSpc>
                <a:spcPct val="90000"/>
              </a:lnSpc>
              <a:spcBef>
                <a:spcPts val="0"/>
              </a:spcBef>
              <a:spcAft>
                <a:spcPts val="0"/>
              </a:spcAft>
              <a:defRPr sz="1400">
                <a:solidFill>
                  <a:schemeClr val="bg1"/>
                </a:solidFill>
              </a:defRPr>
            </a:lvl1pPr>
          </a:lstStyle>
          <a:p>
            <a:pPr lvl="0"/>
            <a:r>
              <a:rPr lang="en-US" dirty="0"/>
              <a:t>Header</a:t>
            </a:r>
          </a:p>
        </p:txBody>
      </p:sp>
      <p:sp>
        <p:nvSpPr>
          <p:cNvPr id="27" name="Text Placeholder 7"/>
          <p:cNvSpPr>
            <a:spLocks noGrp="1"/>
          </p:cNvSpPr>
          <p:nvPr>
            <p:ph type="body" sz="quarter" idx="15" hasCustomPrompt="1"/>
          </p:nvPr>
        </p:nvSpPr>
        <p:spPr>
          <a:xfrm>
            <a:off x="2517436" y="1371599"/>
            <a:ext cx="2057400" cy="497681"/>
          </a:xfrm>
          <a:solidFill>
            <a:schemeClr val="accent2"/>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28" name="Text Placeholder 7"/>
          <p:cNvSpPr>
            <a:spLocks noGrp="1"/>
          </p:cNvSpPr>
          <p:nvPr>
            <p:ph type="body" sz="quarter" idx="16" hasCustomPrompt="1"/>
          </p:nvPr>
        </p:nvSpPr>
        <p:spPr>
          <a:xfrm>
            <a:off x="4663397" y="1371599"/>
            <a:ext cx="2057400" cy="497681"/>
          </a:xfrm>
          <a:solidFill>
            <a:schemeClr val="accent4"/>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29" name="Text Placeholder 7"/>
          <p:cNvSpPr>
            <a:spLocks noGrp="1"/>
          </p:cNvSpPr>
          <p:nvPr>
            <p:ph type="body" sz="quarter" idx="17" hasCustomPrompt="1"/>
          </p:nvPr>
        </p:nvSpPr>
        <p:spPr>
          <a:xfrm>
            <a:off x="6809357" y="1371599"/>
            <a:ext cx="2057400" cy="497681"/>
          </a:xfrm>
          <a:solidFill>
            <a:schemeClr val="accent1"/>
          </a:solidFill>
        </p:spPr>
        <p:txBody>
          <a:bodyPr lIns="102870" anchor="ctr"/>
          <a:lstStyle>
            <a:lvl1pPr>
              <a:lnSpc>
                <a:spcPct val="90000"/>
              </a:lnSpc>
              <a:spcBef>
                <a:spcPts val="0"/>
              </a:spcBef>
              <a:spcAft>
                <a:spcPts val="0"/>
              </a:spcAft>
              <a:defRPr sz="1400">
                <a:solidFill>
                  <a:schemeClr val="bg1"/>
                </a:solidFill>
              </a:defRPr>
            </a:lvl1pPr>
          </a:lstStyle>
          <a:p>
            <a:pPr lvl="0"/>
            <a:r>
              <a:rPr lang="en-US" dirty="0"/>
              <a:t>Header</a:t>
            </a:r>
          </a:p>
        </p:txBody>
      </p:sp>
      <p:sp>
        <p:nvSpPr>
          <p:cNvPr id="31" name="Text Placeholder 7"/>
          <p:cNvSpPr>
            <a:spLocks noGrp="1"/>
          </p:cNvSpPr>
          <p:nvPr>
            <p:ph type="body" sz="quarter" idx="19" hasCustomPrompt="1"/>
          </p:nvPr>
        </p:nvSpPr>
        <p:spPr>
          <a:xfrm>
            <a:off x="371475" y="1869279"/>
            <a:ext cx="20574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2" name="Text Placeholder 7"/>
          <p:cNvSpPr>
            <a:spLocks noGrp="1"/>
          </p:cNvSpPr>
          <p:nvPr>
            <p:ph type="body" sz="quarter" idx="20" hasCustomPrompt="1"/>
          </p:nvPr>
        </p:nvSpPr>
        <p:spPr>
          <a:xfrm>
            <a:off x="2517436" y="1869279"/>
            <a:ext cx="20574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3" name="Text Placeholder 7"/>
          <p:cNvSpPr>
            <a:spLocks noGrp="1"/>
          </p:cNvSpPr>
          <p:nvPr>
            <p:ph type="body" sz="quarter" idx="21" hasCustomPrompt="1"/>
          </p:nvPr>
        </p:nvSpPr>
        <p:spPr>
          <a:xfrm>
            <a:off x="4663397" y="1869279"/>
            <a:ext cx="20574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
        <p:nvSpPr>
          <p:cNvPr id="34" name="Text Placeholder 7"/>
          <p:cNvSpPr>
            <a:spLocks noGrp="1"/>
          </p:cNvSpPr>
          <p:nvPr>
            <p:ph type="body" sz="quarter" idx="22" hasCustomPrompt="1"/>
          </p:nvPr>
        </p:nvSpPr>
        <p:spPr>
          <a:xfrm>
            <a:off x="6809357" y="1869279"/>
            <a:ext cx="2057400" cy="2559846"/>
          </a:xfrm>
          <a:solidFill>
            <a:schemeClr val="accent3">
              <a:lumMod val="20000"/>
              <a:lumOff val="80000"/>
            </a:schemeClr>
          </a:solidFill>
        </p:spPr>
        <p:txBody>
          <a:bodyPr lIns="102870" tIns="102870" anchor="t"/>
          <a:lstStyle>
            <a:lvl1pPr marL="0" indent="0" algn="l">
              <a:lnSpc>
                <a:spcPct val="90000"/>
              </a:lnSpc>
              <a:spcBef>
                <a:spcPts val="0"/>
              </a:spcBef>
              <a:spcAft>
                <a:spcPts val="0"/>
              </a:spcAft>
              <a:buFont typeface="Arial" panose="020B0604020202020204" pitchFamily="34" charset="0"/>
              <a:buNone/>
              <a:defRPr sz="1400">
                <a:solidFill>
                  <a:schemeClr val="tx1"/>
                </a:solidFill>
              </a:defRPr>
            </a:lvl1pPr>
          </a:lstStyle>
          <a:p>
            <a:pPr lvl="0"/>
            <a:r>
              <a:rPr lang="en-US" dirty="0"/>
              <a:t>Text – add bullet if needed</a:t>
            </a:r>
          </a:p>
        </p:txBody>
      </p:sp>
    </p:spTree>
    <p:extLst>
      <p:ext uri="{BB962C8B-B14F-4D97-AF65-F5344CB8AC3E}">
        <p14:creationId xmlns:p14="http://schemas.microsoft.com/office/powerpoint/2010/main" val="80568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364D087D-EF83-4A62-AD98-E31A422A9423}"/>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7994" t="18631" r="7973" b="19012"/>
          <a:stretch/>
        </p:blipFill>
        <p:spPr>
          <a:xfrm>
            <a:off x="294460" y="4697525"/>
            <a:ext cx="1069318" cy="333400"/>
          </a:xfrm>
          <a:prstGeom prst="rect">
            <a:avLst/>
          </a:prstGeom>
        </p:spPr>
      </p:pic>
      <p:sp>
        <p:nvSpPr>
          <p:cNvPr id="2" name="Title Placeholder 1"/>
          <p:cNvSpPr>
            <a:spLocks noGrp="1"/>
          </p:cNvSpPr>
          <p:nvPr>
            <p:ph type="title"/>
          </p:nvPr>
        </p:nvSpPr>
        <p:spPr bwMode="gray">
          <a:xfrm>
            <a:off x="371475" y="0"/>
            <a:ext cx="8486775" cy="805544"/>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371475" y="1369219"/>
            <a:ext cx="8486775" cy="305582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bwMode="gray">
          <a:xfrm>
            <a:off x="285750" y="5540149"/>
            <a:ext cx="2057400" cy="273844"/>
          </a:xfrm>
          <a:prstGeom prst="rect">
            <a:avLst/>
          </a:prstGeom>
        </p:spPr>
        <p:txBody>
          <a:bodyPr vert="horz" lIns="0" tIns="0" rIns="0" bIns="0" rtlCol="0" anchor="ctr"/>
          <a:lstStyle>
            <a:lvl1pPr algn="l">
              <a:defRPr sz="900">
                <a:solidFill>
                  <a:schemeClr val="tx1">
                    <a:tint val="75000"/>
                  </a:schemeClr>
                </a:solidFill>
              </a:defRPr>
            </a:lvl1pPr>
          </a:lstStyle>
          <a:p>
            <a:fld id="{AAC9BFEB-C466-4BBD-BA13-A0F843576C30}" type="datetime1">
              <a:rPr lang="en-US" smtClean="0"/>
              <a:t>5/4/2020</a:t>
            </a:fld>
            <a:endParaRPr lang="en-US"/>
          </a:p>
        </p:txBody>
      </p:sp>
      <p:sp>
        <p:nvSpPr>
          <p:cNvPr id="5" name="Footer Placeholder 4"/>
          <p:cNvSpPr>
            <a:spLocks noGrp="1"/>
          </p:cNvSpPr>
          <p:nvPr>
            <p:ph type="ftr" sz="quarter" idx="3"/>
          </p:nvPr>
        </p:nvSpPr>
        <p:spPr bwMode="gray">
          <a:xfrm>
            <a:off x="3971925" y="4825909"/>
            <a:ext cx="4443412" cy="273844"/>
          </a:xfrm>
          <a:prstGeom prst="rect">
            <a:avLst/>
          </a:prstGeom>
        </p:spPr>
        <p:txBody>
          <a:bodyPr vert="horz" lIns="0" tIns="0" rIns="0" bIns="0" rtlCol="0" anchor="ctr"/>
          <a:lstStyle>
            <a:lvl1pPr>
              <a:defRPr lang="en-US" sz="700" smtClean="0">
                <a:solidFill>
                  <a:schemeClr val="tx1">
                    <a:tint val="75000"/>
                  </a:schemeClr>
                </a:solidFill>
              </a:defRPr>
            </a:lvl1pPr>
          </a:lstStyle>
          <a:p>
            <a:r>
              <a:rPr lang="en-US"/>
              <a:t>Do not reproduce, transmit or modify the content set forth herein in any form or by any means without written permission of UnitedHealthcare. © 2018 United HealthCare Services, Inc. All rights reserved.</a:t>
            </a:r>
            <a:endParaRPr lang="en-US" dirty="0"/>
          </a:p>
        </p:txBody>
      </p:sp>
      <p:sp>
        <p:nvSpPr>
          <p:cNvPr id="6" name="Slide Number Placeholder 5"/>
          <p:cNvSpPr>
            <a:spLocks noGrp="1"/>
          </p:cNvSpPr>
          <p:nvPr>
            <p:ph type="sldNum" sz="quarter" idx="4"/>
          </p:nvPr>
        </p:nvSpPr>
        <p:spPr bwMode="gray">
          <a:xfrm>
            <a:off x="8448675" y="4825909"/>
            <a:ext cx="406854" cy="273844"/>
          </a:xfrm>
          <a:prstGeom prst="rect">
            <a:avLst/>
          </a:prstGeom>
        </p:spPr>
        <p:txBody>
          <a:bodyPr vert="horz" lIns="0" tIns="0" rIns="0" bIns="0" rtlCol="0" anchor="ctr"/>
          <a:lstStyle>
            <a:lvl1pPr algn="r">
              <a:defRPr sz="900">
                <a:solidFill>
                  <a:schemeClr val="tx1">
                    <a:tint val="75000"/>
                  </a:schemeClr>
                </a:solidFill>
              </a:defRPr>
            </a:lvl1pPr>
          </a:lstStyle>
          <a:p>
            <a:fld id="{3310D8EA-3107-4873-B9AB-DD7D3E79053A}" type="slidenum">
              <a:rPr lang="en-US" smtClean="0"/>
              <a:t>‹#›</a:t>
            </a:fld>
            <a:endParaRPr lang="en-US" dirty="0"/>
          </a:p>
        </p:txBody>
      </p:sp>
      <p:cxnSp>
        <p:nvCxnSpPr>
          <p:cNvPr id="8" name="Straight Connector 7"/>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EDB2CE75-020D-45A1-B141-8BC43E0F6356}"/>
              </a:ext>
            </a:extLst>
          </p:cNvPr>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A4E70631-2200-435E-8B78-C15380687CB2}"/>
              </a:ext>
            </a:extLst>
          </p:cNvPr>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0EB69FDF-A621-430B-ADCC-6492A766DF3E}"/>
              </a:ext>
            </a:extLst>
          </p:cNvPr>
          <p:cNvCxnSpPr>
            <a:cxnSpLocks/>
          </p:cNvCxnSpPr>
          <p:nvPr/>
        </p:nvCxnSpPr>
        <p:spPr bwMode="gray">
          <a:xfrm>
            <a:off x="342900" y="825500"/>
            <a:ext cx="85153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217218"/>
      </p:ext>
    </p:extLst>
  </p:cSld>
  <p:clrMap bg1="lt1" tx1="dk1" bg2="lt2" tx2="dk2" accent1="accent1" accent2="accent2" accent3="accent3" accent4="accent4" accent5="accent5" accent6="accent6" hlink="hlink" folHlink="folHlink"/>
  <p:sldLayoutIdLst>
    <p:sldLayoutId id="2147483850" r:id="rId1"/>
    <p:sldLayoutId id="2147483879"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71" r:id="rId20"/>
    <p:sldLayoutId id="2147483872" r:id="rId21"/>
    <p:sldLayoutId id="2147483875" r:id="rId22"/>
    <p:sldLayoutId id="2147483877" r:id="rId23"/>
    <p:sldLayoutId id="2147483880" r:id="rId24"/>
  </p:sldLayoutIdLst>
  <p:hf hdr="0" dt="0"/>
  <p:txStyles>
    <p:titleStyle>
      <a:lvl1pPr algn="l" defTabSz="685800" rtl="0" eaLnBrk="1" latinLnBrk="0" hangingPunct="1">
        <a:lnSpc>
          <a:spcPct val="90000"/>
        </a:lnSpc>
        <a:spcBef>
          <a:spcPct val="0"/>
        </a:spcBef>
        <a:buNone/>
        <a:defRPr sz="2300" kern="1200">
          <a:solidFill>
            <a:srgbClr val="55565A"/>
          </a:solidFill>
          <a:latin typeface="+mj-lt"/>
          <a:ea typeface="+mj-ea"/>
          <a:cs typeface="+mj-cs"/>
        </a:defRPr>
      </a:lvl1pPr>
    </p:titleStyle>
    <p:bodyStyle>
      <a:lvl1pPr marL="0" indent="0" algn="l" defTabSz="685800" rtl="0" eaLnBrk="1" latinLnBrk="0" hangingPunct="1">
        <a:lnSpc>
          <a:spcPct val="95000"/>
        </a:lnSpc>
        <a:spcBef>
          <a:spcPts val="600"/>
        </a:spcBef>
        <a:spcAft>
          <a:spcPts val="450"/>
        </a:spcAft>
        <a:buFont typeface="Arial" panose="020B0604020202020204" pitchFamily="34" charset="0"/>
        <a:buChar char="​"/>
        <a:defRPr sz="1700" kern="1200">
          <a:solidFill>
            <a:schemeClr val="tx2"/>
          </a:solidFill>
          <a:latin typeface="+mn-lt"/>
          <a:ea typeface="+mn-ea"/>
          <a:cs typeface="+mn-cs"/>
        </a:defRPr>
      </a:lvl1pPr>
      <a:lvl2pPr marL="172641" indent="-172641"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2pPr>
      <a:lvl3pPr marL="171450" indent="-17145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3pPr>
      <a:lvl4pPr marL="344091" indent="-172641" algn="l" defTabSz="685800" rtl="0" eaLnBrk="1" latinLnBrk="0" hangingPunct="1">
        <a:lnSpc>
          <a:spcPct val="95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4pPr>
      <a:lvl5pPr marL="5143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6pPr>
      <a:lvl7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7pPr>
      <a:lvl8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8pPr>
      <a:lvl9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72" pos="3816" userDrawn="1">
          <p15:clr>
            <a:srgbClr val="FDE53C"/>
          </p15:clr>
        </p15:guide>
        <p15:guide id="73" orient="horz" pos="3720" userDrawn="1">
          <p15:clr>
            <a:srgbClr val="F26B43"/>
          </p15:clr>
        </p15:guide>
        <p15:guide id="74" userDrawn="1">
          <p15:clr>
            <a:srgbClr val="F26B43"/>
          </p15:clr>
        </p15:guide>
        <p15:guide id="75" pos="7440" userDrawn="1">
          <p15:clr>
            <a:srgbClr val="F26B43"/>
          </p15:clr>
        </p15:guide>
        <p15:guide id="76" pos="264" userDrawn="1">
          <p15:clr>
            <a:srgbClr val="F26B43"/>
          </p15:clr>
        </p15:guide>
        <p15:guide id="77" orient="horz" pos="4080" userDrawn="1">
          <p15:clr>
            <a:srgbClr val="F26B43"/>
          </p15:clr>
        </p15:guide>
        <p15:guide id="78" pos="312" userDrawn="1">
          <p15:clr>
            <a:srgbClr val="F26B43"/>
          </p15:clr>
        </p15:guide>
        <p15:guide id="79" orient="horz" pos="240" userDrawn="1">
          <p15:clr>
            <a:srgbClr val="F26B43"/>
          </p15:clr>
        </p15:guide>
        <p15:guide id="80" orient="horz" pos="360" userDrawn="1">
          <p15:clr>
            <a:srgbClr val="F26B43"/>
          </p15:clr>
        </p15:guide>
        <p15:guide id="81" orient="horz" pos="696" userDrawn="1">
          <p15:clr>
            <a:srgbClr val="F26B43"/>
          </p15:clr>
        </p15:guide>
        <p15:guide id="82" orient="horz" pos="2472" userDrawn="1">
          <p15:clr>
            <a:srgbClr val="F26B43"/>
          </p15:clr>
        </p15:guide>
        <p15:guide id="83" orient="horz" pos="4224" userDrawn="1">
          <p15:clr>
            <a:srgbClr val="F26B43"/>
          </p15:clr>
        </p15:guide>
        <p15:guide id="84" pos="7392" userDrawn="1">
          <p15:clr>
            <a:srgbClr val="F26B43"/>
          </p15:clr>
        </p15:guide>
        <p15:guide id="85" pos="3864" userDrawn="1">
          <p15:clr>
            <a:srgbClr val="FDE53C"/>
          </p15:clr>
        </p15:guide>
        <p15:guide id="86" pos="2688" userDrawn="1">
          <p15:clr>
            <a:srgbClr val="F26B43"/>
          </p15:clr>
        </p15:guide>
        <p15:guide id="87" pos="4992" userDrawn="1">
          <p15:clr>
            <a:srgbClr val="F26B43"/>
          </p15:clr>
        </p15:guide>
        <p15:guide id="88" pos="2640" userDrawn="1">
          <p15:clr>
            <a:srgbClr val="F26B43"/>
          </p15:clr>
        </p15:guide>
        <p15:guide id="89" pos="5040" userDrawn="1">
          <p15:clr>
            <a:srgbClr val="F26B43"/>
          </p15:clr>
        </p15:guide>
        <p15:guide id="90" orient="horz" pos="2424" userDrawn="1">
          <p15:clr>
            <a:srgbClr val="F26B43"/>
          </p15:clr>
        </p15:guide>
        <p15:guide id="91"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solidFill>
                  <a:schemeClr val="tx1"/>
                </a:solidFill>
                <a:latin typeface="Arial" pitchFamily="34" charset="0"/>
                <a:cs typeface="Arial" pitchFamily="34" charset="0"/>
              </a:rPr>
              <a:t>Managing Fear and Anxiety</a:t>
            </a:r>
            <a:endParaRPr lang="en-US" dirty="0">
              <a:solidFill>
                <a:schemeClr val="tx1"/>
              </a:solidFill>
            </a:endParaRPr>
          </a:p>
        </p:txBody>
      </p:sp>
      <p:sp>
        <p:nvSpPr>
          <p:cNvPr id="3" name="Text Placeholder 2"/>
          <p:cNvSpPr>
            <a:spLocks noGrp="1"/>
          </p:cNvSpPr>
          <p:nvPr>
            <p:ph type="body" idx="1"/>
          </p:nvPr>
        </p:nvSpPr>
        <p:spPr/>
        <p:txBody>
          <a:bodyPr/>
          <a:lstStyle/>
          <a:p>
            <a:endParaRPr lang="en-US" sz="2000" dirty="0">
              <a:solidFill>
                <a:schemeClr val="bg2">
                  <a:lumMod val="50000"/>
                </a:schemeClr>
              </a:solidFill>
            </a:endParaRPr>
          </a:p>
        </p:txBody>
      </p:sp>
    </p:spTree>
    <p:extLst>
      <p:ext uri="{BB962C8B-B14F-4D97-AF65-F5344CB8AC3E}">
        <p14:creationId xmlns:p14="http://schemas.microsoft.com/office/powerpoint/2010/main" val="1939272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latin typeface="Arial (Headings)"/>
                <a:cs typeface="Arial" pitchFamily="34" charset="0"/>
              </a:rPr>
              <a:t>Mindfulness/Acceptance</a:t>
            </a:r>
          </a:p>
        </p:txBody>
      </p:sp>
      <p:sp>
        <p:nvSpPr>
          <p:cNvPr id="3" name="Content Placeholder 2"/>
          <p:cNvSpPr>
            <a:spLocks noGrp="1"/>
          </p:cNvSpPr>
          <p:nvPr>
            <p:ph idx="1"/>
          </p:nvPr>
        </p:nvSpPr>
        <p:spPr>
          <a:xfrm>
            <a:off x="371475" y="949123"/>
            <a:ext cx="8486775" cy="3634451"/>
          </a:xfrm>
        </p:spPr>
        <p:txBody>
          <a:bodyPr vert="horz" lIns="0" tIns="0" rIns="0" bIns="0" rtlCol="0" anchor="t">
            <a:noAutofit/>
          </a:bodyPr>
          <a:lstStyle/>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Pay attention to the present moment</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Find the positive moment… no matter what</a:t>
            </a:r>
          </a:p>
          <a:p>
            <a:pPr marL="285750" indent="-285750">
              <a:spcBef>
                <a:spcPts val="900"/>
              </a:spcBef>
              <a:buClr>
                <a:schemeClr val="accent1"/>
              </a:buClr>
              <a:buSzPct val="100000"/>
              <a:buFont typeface="Arial" panose="020B0604020202020204" pitchFamily="34" charset="0"/>
              <a:buChar char="•"/>
            </a:pPr>
            <a:r>
              <a:rPr lang="en-US" sz="1600" dirty="0">
                <a:latin typeface="Arial"/>
                <a:cs typeface="Arial"/>
              </a:rPr>
              <a:t>Acknowledge your </a:t>
            </a:r>
            <a:r>
              <a:rPr lang="en-US" sz="1600" dirty="0" smtClean="0">
                <a:latin typeface="Arial"/>
                <a:cs typeface="Arial"/>
              </a:rPr>
              <a:t>thoughts/feelings </a:t>
            </a:r>
            <a:r>
              <a:rPr lang="en-US" sz="1600" dirty="0">
                <a:latin typeface="Arial"/>
                <a:cs typeface="Arial"/>
              </a:rPr>
              <a:t>and accept them without judgment</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Taming – do not try to eliminate negative thoughts but examine them and understand their influence on you</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Pay attention to breathing and other physical sensations</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Be sure to pay </a:t>
            </a:r>
            <a:r>
              <a:rPr lang="en-US" sz="1600" dirty="0" smtClean="0">
                <a:latin typeface="Arial" pitchFamily="34" charset="0"/>
                <a:cs typeface="Arial" pitchFamily="34" charset="0"/>
              </a:rPr>
              <a:t>attention </a:t>
            </a:r>
            <a:r>
              <a:rPr lang="en-US" sz="1600" dirty="0">
                <a:latin typeface="Arial" pitchFamily="34" charset="0"/>
                <a:cs typeface="Arial" pitchFamily="34" charset="0"/>
              </a:rPr>
              <a:t>to </a:t>
            </a:r>
            <a:r>
              <a:rPr lang="en-US" sz="1600" dirty="0" smtClean="0">
                <a:latin typeface="Arial" pitchFamily="34" charset="0"/>
                <a:cs typeface="Arial" pitchFamily="34" charset="0"/>
              </a:rPr>
              <a:t>credible </a:t>
            </a:r>
            <a:r>
              <a:rPr lang="en-US" sz="1600" dirty="0">
                <a:latin typeface="Arial" pitchFamily="34" charset="0"/>
                <a:cs typeface="Arial" pitchFamily="34" charset="0"/>
              </a:rPr>
              <a:t>facts (cdc.gov)</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Focus on being rational/</a:t>
            </a:r>
            <a:r>
              <a:rPr lang="en-US" sz="1600" dirty="0" smtClean="0">
                <a:latin typeface="Arial" pitchFamily="34" charset="0"/>
                <a:cs typeface="Arial" pitchFamily="34" charset="0"/>
              </a:rPr>
              <a:t>logical </a:t>
            </a:r>
            <a:r>
              <a:rPr lang="mr-IN" sz="1600" dirty="0" smtClean="0">
                <a:latin typeface="Arial" pitchFamily="34" charset="0"/>
                <a:cs typeface="Arial" pitchFamily="34" charset="0"/>
              </a:rPr>
              <a:t>–</a:t>
            </a:r>
            <a:r>
              <a:rPr lang="en-US" sz="1600" dirty="0" smtClean="0">
                <a:latin typeface="Arial" pitchFamily="34" charset="0"/>
                <a:cs typeface="Arial" pitchFamily="34" charset="0"/>
              </a:rPr>
              <a:t>Keep in mind that most things we fear won’t happen</a:t>
            </a:r>
            <a:endParaRPr lang="en-US" sz="1600" dirty="0">
              <a:latin typeface="Arial" pitchFamily="34" charset="0"/>
              <a:cs typeface="Arial" pitchFamily="34" charset="0"/>
            </a:endParaRPr>
          </a:p>
          <a:p>
            <a:pPr marL="285750" indent="-285750">
              <a:spcBef>
                <a:spcPts val="900"/>
              </a:spcBef>
              <a:buClr>
                <a:schemeClr val="accent1"/>
              </a:buClr>
              <a:buSzPct val="100000"/>
              <a:buFont typeface="Arial" panose="020B0604020202020204" pitchFamily="34" charset="0"/>
              <a:buChar char="•"/>
            </a:pPr>
            <a:r>
              <a:rPr lang="en-US" sz="1600" dirty="0" smtClean="0">
                <a:latin typeface="Arial" pitchFamily="34" charset="0"/>
                <a:cs typeface="Arial" pitchFamily="34" charset="0"/>
              </a:rPr>
              <a:t>Reframe negative situations more positively </a:t>
            </a:r>
            <a:r>
              <a:rPr lang="mr-IN" sz="1600" dirty="0" smtClean="0">
                <a:latin typeface="Arial" pitchFamily="34" charset="0"/>
                <a:cs typeface="Arial" pitchFamily="34" charset="0"/>
              </a:rPr>
              <a:t>–</a:t>
            </a:r>
            <a:r>
              <a:rPr lang="en-US" sz="1600" dirty="0" smtClean="0">
                <a:latin typeface="Arial" pitchFamily="34" charset="0"/>
                <a:cs typeface="Arial" pitchFamily="34" charset="0"/>
              </a:rPr>
              <a:t> what good could come from this?</a:t>
            </a:r>
            <a:endParaRPr lang="en-US" sz="1600" dirty="0">
              <a:latin typeface="Arial" pitchFamily="34" charset="0"/>
              <a:cs typeface="Arial" pitchFamily="34" charset="0"/>
            </a:endParaRPr>
          </a:p>
          <a:p>
            <a:pPr marL="285750" indent="-285750">
              <a:spcBef>
                <a:spcPts val="900"/>
              </a:spcBef>
              <a:buClr>
                <a:schemeClr val="accent1"/>
              </a:buClr>
              <a:buSzPct val="100000"/>
              <a:buFont typeface="Arial" panose="020B0604020202020204" pitchFamily="34" charset="0"/>
              <a:buChar char="•"/>
            </a:pPr>
            <a:endParaRPr lang="en-US" dirty="0">
              <a:latin typeface="Arial" pitchFamily="34" charset="0"/>
              <a:cs typeface="Arial" pitchFamily="34" charset="0"/>
            </a:endParaRPr>
          </a:p>
        </p:txBody>
      </p:sp>
    </p:spTree>
    <p:extLst>
      <p:ext uri="{BB962C8B-B14F-4D97-AF65-F5344CB8AC3E}">
        <p14:creationId xmlns:p14="http://schemas.microsoft.com/office/powerpoint/2010/main" val="425981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latin typeface="Arial (Headings)"/>
                <a:cs typeface="Arial" pitchFamily="34" charset="0"/>
              </a:rPr>
              <a:t>Practice Breathing Exercise</a:t>
            </a:r>
          </a:p>
        </p:txBody>
      </p:sp>
      <p:sp>
        <p:nvSpPr>
          <p:cNvPr id="3" name="Content Placeholder 2"/>
          <p:cNvSpPr>
            <a:spLocks noGrp="1"/>
          </p:cNvSpPr>
          <p:nvPr>
            <p:ph idx="1"/>
          </p:nvPr>
        </p:nvSpPr>
        <p:spPr>
          <a:xfrm>
            <a:off x="371475" y="949124"/>
            <a:ext cx="8486775" cy="2945412"/>
          </a:xfrm>
        </p:spPr>
        <p:txBody>
          <a:bodyPr>
            <a:normAutofit/>
          </a:bodyPr>
          <a:lstStyle/>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Take a slow, deep breath in through your nose lasting 5 seconds</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Hold for a few seconds</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Breath out slowly through your mouth</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Repeat 10 times</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Repeat many times during the </a:t>
            </a:r>
            <a:r>
              <a:rPr lang="en-US" sz="1600" dirty="0" smtClean="0">
                <a:latin typeface="Arial" pitchFamily="34" charset="0"/>
                <a:cs typeface="Arial" pitchFamily="34" charset="0"/>
              </a:rPr>
              <a:t>day</a:t>
            </a:r>
          </a:p>
          <a:p>
            <a:pPr marL="285750" indent="-285750">
              <a:spcBef>
                <a:spcPts val="900"/>
              </a:spcBef>
              <a:buClr>
                <a:schemeClr val="accent1"/>
              </a:buClr>
              <a:buSzPct val="100000"/>
              <a:buFont typeface="Arial" panose="020B0604020202020204" pitchFamily="34" charset="0"/>
              <a:buChar char="•"/>
            </a:pPr>
            <a:r>
              <a:rPr lang="en-US" sz="1600" dirty="0" smtClean="0">
                <a:latin typeface="Arial" pitchFamily="34" charset="0"/>
                <a:cs typeface="Arial" pitchFamily="34" charset="0"/>
              </a:rPr>
              <a:t>Add mental imagery of a safe, comforting place</a:t>
            </a:r>
            <a:endParaRPr lang="en-US" sz="1600" dirty="0">
              <a:latin typeface="Arial" pitchFamily="34" charset="0"/>
              <a:cs typeface="Arial" pitchFamily="34" charset="0"/>
            </a:endParaRPr>
          </a:p>
          <a:p>
            <a:pPr marL="285750" indent="-285750">
              <a:spcBef>
                <a:spcPts val="900"/>
              </a:spcBef>
              <a:buClr>
                <a:schemeClr val="accent1"/>
              </a:buClr>
              <a:buSzPct val="100000"/>
              <a:buFont typeface="Arial" panose="020B0604020202020204" pitchFamily="34" charset="0"/>
              <a:buChar char="•"/>
            </a:pPr>
            <a:endParaRPr lang="en-US" dirty="0">
              <a:latin typeface="Arial" pitchFamily="34" charset="0"/>
              <a:cs typeface="Arial" pitchFamily="34" charset="0"/>
            </a:endParaRPr>
          </a:p>
          <a:p>
            <a:pPr marL="285750" indent="-285750">
              <a:spcBef>
                <a:spcPts val="900"/>
              </a:spcBef>
              <a:buClr>
                <a:schemeClr val="accent1"/>
              </a:buClr>
              <a:buSzPct val="100000"/>
              <a:buFont typeface="Arial" panose="020B0604020202020204" pitchFamily="34" charset="0"/>
              <a:buChar char="•"/>
            </a:pPr>
            <a:endParaRPr lang="en-US" dirty="0">
              <a:latin typeface="Arial" pitchFamily="34" charset="0"/>
              <a:cs typeface="Arial" pitchFamily="34" charset="0"/>
            </a:endParaRPr>
          </a:p>
        </p:txBody>
      </p:sp>
    </p:spTree>
    <p:extLst>
      <p:ext uri="{BB962C8B-B14F-4D97-AF65-F5344CB8AC3E}">
        <p14:creationId xmlns:p14="http://schemas.microsoft.com/office/powerpoint/2010/main" val="82975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latin typeface="Arial (Headings)"/>
                <a:cs typeface="Arial" pitchFamily="34" charset="0"/>
              </a:rPr>
              <a:t>Suggestions</a:t>
            </a:r>
          </a:p>
        </p:txBody>
      </p:sp>
      <p:sp>
        <p:nvSpPr>
          <p:cNvPr id="3" name="Content Placeholder 2"/>
          <p:cNvSpPr>
            <a:spLocks noGrp="1"/>
          </p:cNvSpPr>
          <p:nvPr>
            <p:ph idx="1"/>
          </p:nvPr>
        </p:nvSpPr>
        <p:spPr>
          <a:xfrm>
            <a:off x="371475" y="949123"/>
            <a:ext cx="8486775" cy="3703899"/>
          </a:xfrm>
        </p:spPr>
        <p:txBody>
          <a:bodyPr>
            <a:noAutofit/>
          </a:bodyPr>
          <a:lstStyle/>
          <a:p>
            <a:pPr marL="285750" indent="-285750">
              <a:spcBef>
                <a:spcPts val="450"/>
              </a:spcBef>
              <a:buClr>
                <a:schemeClr val="accent1"/>
              </a:buClr>
              <a:buSzPct val="100000"/>
              <a:buFont typeface="Arial" panose="020B0604020202020204" pitchFamily="34" charset="0"/>
              <a:buChar char="•"/>
            </a:pPr>
            <a:r>
              <a:rPr lang="en-US" sz="1600" dirty="0">
                <a:latin typeface="Arial" pitchFamily="34" charset="0"/>
                <a:cs typeface="Arial" pitchFamily="34" charset="0"/>
              </a:rPr>
              <a:t>Talk to someone or yourself to address your frustrations</a:t>
            </a:r>
          </a:p>
          <a:p>
            <a:pPr marL="285750" indent="-285750">
              <a:spcBef>
                <a:spcPts val="450"/>
              </a:spcBef>
              <a:buClr>
                <a:schemeClr val="accent1"/>
              </a:buClr>
              <a:buSzPct val="100000"/>
              <a:buFont typeface="Arial" panose="020B0604020202020204" pitchFamily="34" charset="0"/>
              <a:buChar char="•"/>
            </a:pPr>
            <a:r>
              <a:rPr lang="en-US" sz="1600" dirty="0">
                <a:latin typeface="Arial" pitchFamily="34" charset="0"/>
                <a:cs typeface="Arial" pitchFamily="34" charset="0"/>
              </a:rPr>
              <a:t>Write about your </a:t>
            </a:r>
            <a:r>
              <a:rPr lang="en-US" sz="1600" dirty="0" smtClean="0">
                <a:latin typeface="Arial" pitchFamily="34" charset="0"/>
                <a:cs typeface="Arial" pitchFamily="34" charset="0"/>
              </a:rPr>
              <a:t>anxiety, including irrational thoughts. Write encouraging helpful thoughts</a:t>
            </a:r>
            <a:endParaRPr lang="en-US" sz="1600" dirty="0">
              <a:latin typeface="Arial" pitchFamily="34" charset="0"/>
              <a:cs typeface="Arial" pitchFamily="34" charset="0"/>
            </a:endParaRPr>
          </a:p>
          <a:p>
            <a:pPr marL="285750" indent="-285750">
              <a:spcBef>
                <a:spcPts val="450"/>
              </a:spcBef>
              <a:buClr>
                <a:schemeClr val="accent1"/>
              </a:buClr>
              <a:buSzPct val="100000"/>
              <a:buFont typeface="Arial" panose="020B0604020202020204" pitchFamily="34" charset="0"/>
              <a:buChar char="•"/>
            </a:pPr>
            <a:r>
              <a:rPr lang="en-US" sz="1600" dirty="0">
                <a:latin typeface="Arial" pitchFamily="34" charset="0"/>
                <a:cs typeface="Arial" pitchFamily="34" charset="0"/>
              </a:rPr>
              <a:t>Ask </a:t>
            </a:r>
            <a:r>
              <a:rPr lang="en-US" sz="1600" dirty="0" smtClean="0">
                <a:latin typeface="Arial" pitchFamily="34" charset="0"/>
                <a:cs typeface="Arial" pitchFamily="34" charset="0"/>
              </a:rPr>
              <a:t>questions like “how might I get through this?”</a:t>
            </a:r>
            <a:endParaRPr lang="en-US" sz="1600" dirty="0">
              <a:latin typeface="Arial" pitchFamily="34" charset="0"/>
              <a:cs typeface="Arial" pitchFamily="34" charset="0"/>
            </a:endParaRPr>
          </a:p>
          <a:p>
            <a:pPr marL="285750" indent="-285750">
              <a:spcBef>
                <a:spcPts val="450"/>
              </a:spcBef>
              <a:buClr>
                <a:schemeClr val="accent1"/>
              </a:buClr>
              <a:buSzPct val="100000"/>
              <a:buFont typeface="Arial" panose="020B0604020202020204" pitchFamily="34" charset="0"/>
              <a:buChar char="•"/>
            </a:pPr>
            <a:r>
              <a:rPr lang="en-US" sz="1600" dirty="0">
                <a:latin typeface="Arial" pitchFamily="34" charset="0"/>
                <a:cs typeface="Arial" pitchFamily="34" charset="0"/>
              </a:rPr>
              <a:t>Negative feelings will come</a:t>
            </a:r>
            <a:r>
              <a:rPr lang="en-US" sz="1600" dirty="0" smtClean="0">
                <a:latin typeface="Arial" pitchFamily="34" charset="0"/>
                <a:cs typeface="Arial" pitchFamily="34" charset="0"/>
              </a:rPr>
              <a:t>: acknowledge them as valid, then re-direct them</a:t>
            </a:r>
            <a:endParaRPr lang="en-US" sz="1600" dirty="0">
              <a:latin typeface="Arial" pitchFamily="34" charset="0"/>
              <a:cs typeface="Arial" pitchFamily="34" charset="0"/>
            </a:endParaRPr>
          </a:p>
          <a:p>
            <a:pPr marL="285750" indent="-285750">
              <a:spcBef>
                <a:spcPts val="450"/>
              </a:spcBef>
              <a:buClr>
                <a:schemeClr val="accent1"/>
              </a:buClr>
              <a:buSzPct val="100000"/>
              <a:buFont typeface="Arial" panose="020B0604020202020204" pitchFamily="34" charset="0"/>
              <a:buChar char="•"/>
            </a:pPr>
            <a:r>
              <a:rPr lang="en-US" sz="1600" dirty="0" smtClean="0">
                <a:latin typeface="Arial" pitchFamily="34" charset="0"/>
                <a:cs typeface="Arial" pitchFamily="34" charset="0"/>
              </a:rPr>
              <a:t>Allow </a:t>
            </a:r>
            <a:r>
              <a:rPr lang="en-US" sz="1600" dirty="0">
                <a:latin typeface="Arial" pitchFamily="34" charset="0"/>
                <a:cs typeface="Arial" pitchFamily="34" charset="0"/>
              </a:rPr>
              <a:t>them to exist and pass </a:t>
            </a:r>
            <a:r>
              <a:rPr lang="en-US" sz="1600" dirty="0" smtClean="0">
                <a:latin typeface="Arial" pitchFamily="34" charset="0"/>
                <a:cs typeface="Arial" pitchFamily="34" charset="0"/>
              </a:rPr>
              <a:t>through as if you’re watching them march by in a parade</a:t>
            </a:r>
            <a:endParaRPr lang="en-US" sz="1600" dirty="0">
              <a:latin typeface="Arial" pitchFamily="34" charset="0"/>
              <a:cs typeface="Arial" pitchFamily="34" charset="0"/>
            </a:endParaRPr>
          </a:p>
          <a:p>
            <a:pPr marL="285750" indent="-285750">
              <a:spcBef>
                <a:spcPts val="450"/>
              </a:spcBef>
              <a:buClr>
                <a:schemeClr val="accent1"/>
              </a:buClr>
              <a:buSzPct val="100000"/>
              <a:buFont typeface="Arial" panose="020B0604020202020204" pitchFamily="34" charset="0"/>
              <a:buChar char="•"/>
            </a:pPr>
            <a:r>
              <a:rPr lang="en-US" sz="1600" dirty="0">
                <a:latin typeface="Arial" pitchFamily="34" charset="0"/>
                <a:cs typeface="Arial" pitchFamily="34" charset="0"/>
              </a:rPr>
              <a:t>Pick a focal point to focus on to help isolate your thoughts</a:t>
            </a:r>
          </a:p>
          <a:p>
            <a:pPr marL="285750" indent="-285750">
              <a:spcBef>
                <a:spcPts val="450"/>
              </a:spcBef>
              <a:buClr>
                <a:schemeClr val="accent1"/>
              </a:buClr>
              <a:buSzPct val="100000"/>
              <a:buFont typeface="Arial" panose="020B0604020202020204" pitchFamily="34" charset="0"/>
              <a:buChar char="•"/>
            </a:pPr>
            <a:r>
              <a:rPr lang="en-US" sz="1600" dirty="0">
                <a:latin typeface="Arial" pitchFamily="34" charset="0"/>
                <a:cs typeface="Arial" pitchFamily="34" charset="0"/>
              </a:rPr>
              <a:t>Give yourself some compassion – stop beating yourself up</a:t>
            </a:r>
          </a:p>
          <a:p>
            <a:pPr marL="285750" indent="-285750">
              <a:spcBef>
                <a:spcPts val="450"/>
              </a:spcBef>
              <a:buClr>
                <a:schemeClr val="accent1"/>
              </a:buClr>
              <a:buSzPct val="100000"/>
              <a:buFont typeface="Arial" panose="020B0604020202020204" pitchFamily="34" charset="0"/>
              <a:buChar char="•"/>
            </a:pPr>
            <a:r>
              <a:rPr lang="en-US" sz="1600" dirty="0">
                <a:latin typeface="Arial" pitchFamily="34" charset="0"/>
                <a:cs typeface="Arial" pitchFamily="34" charset="0"/>
              </a:rPr>
              <a:t>Change your </a:t>
            </a:r>
            <a:r>
              <a:rPr lang="en-US" sz="1600" dirty="0" smtClean="0">
                <a:latin typeface="Arial" pitchFamily="34" charset="0"/>
                <a:cs typeface="Arial" pitchFamily="34" charset="0"/>
              </a:rPr>
              <a:t>situation/take a break/change your scenery and go outdoors if possible</a:t>
            </a:r>
            <a:endParaRPr lang="en-US" sz="1600" dirty="0">
              <a:latin typeface="Arial" pitchFamily="34" charset="0"/>
              <a:cs typeface="Arial" pitchFamily="34" charset="0"/>
            </a:endParaRPr>
          </a:p>
          <a:p>
            <a:pPr marL="285750" indent="-285750">
              <a:spcBef>
                <a:spcPts val="450"/>
              </a:spcBef>
              <a:buClr>
                <a:schemeClr val="accent1"/>
              </a:buClr>
              <a:buSzPct val="100000"/>
              <a:buFont typeface="Arial" panose="020B0604020202020204" pitchFamily="34" charset="0"/>
              <a:buChar char="•"/>
            </a:pPr>
            <a:r>
              <a:rPr lang="en-US" sz="1600" dirty="0">
                <a:latin typeface="Arial" pitchFamily="34" charset="0"/>
                <a:cs typeface="Arial" pitchFamily="34" charset="0"/>
              </a:rPr>
              <a:t>Get </a:t>
            </a:r>
            <a:r>
              <a:rPr lang="en-US" sz="1600" dirty="0" smtClean="0">
                <a:latin typeface="Arial" pitchFamily="34" charset="0"/>
                <a:cs typeface="Arial" pitchFamily="34" charset="0"/>
              </a:rPr>
              <a:t>help </a:t>
            </a:r>
            <a:r>
              <a:rPr lang="mr-IN" sz="1600" dirty="0" smtClean="0">
                <a:latin typeface="Arial" pitchFamily="34" charset="0"/>
                <a:cs typeface="Arial" pitchFamily="34" charset="0"/>
              </a:rPr>
              <a:t>–</a:t>
            </a:r>
            <a:r>
              <a:rPr lang="en-US" sz="1600" dirty="0" smtClean="0">
                <a:latin typeface="Arial" pitchFamily="34" charset="0"/>
                <a:cs typeface="Arial" pitchFamily="34" charset="0"/>
              </a:rPr>
              <a:t> reach out to friends, family, professional support resources</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182702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latin typeface="Arial (Headings)"/>
                <a:cs typeface="Arial" pitchFamily="34" charset="0"/>
              </a:rPr>
              <a:t>Additional Soothing </a:t>
            </a:r>
            <a:r>
              <a:rPr lang="en-US" dirty="0">
                <a:solidFill>
                  <a:schemeClr val="tx2"/>
                </a:solidFill>
                <a:latin typeface="Arial (Headings)"/>
                <a:cs typeface="Arial" pitchFamily="34" charset="0"/>
              </a:rPr>
              <a:t>Techniques</a:t>
            </a:r>
          </a:p>
        </p:txBody>
      </p:sp>
      <p:sp>
        <p:nvSpPr>
          <p:cNvPr id="3" name="Content Placeholder 2"/>
          <p:cNvSpPr>
            <a:spLocks noGrp="1"/>
          </p:cNvSpPr>
          <p:nvPr>
            <p:ph idx="1"/>
          </p:nvPr>
        </p:nvSpPr>
        <p:spPr>
          <a:xfrm>
            <a:off x="371475" y="949123"/>
            <a:ext cx="8486775" cy="3368233"/>
          </a:xfrm>
        </p:spPr>
        <p:txBody>
          <a:bodyPr>
            <a:normAutofit/>
          </a:bodyPr>
          <a:lstStyle/>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Deep Breathing: focus on counting your breaths</a:t>
            </a:r>
          </a:p>
          <a:p>
            <a:pPr marL="285750" indent="-285750">
              <a:spcBef>
                <a:spcPts val="900"/>
              </a:spcBef>
              <a:buClr>
                <a:schemeClr val="accent1"/>
              </a:buClr>
              <a:buSzPct val="100000"/>
              <a:buFont typeface="Arial" panose="020B0604020202020204" pitchFamily="34" charset="0"/>
              <a:buChar char="•"/>
            </a:pPr>
            <a:r>
              <a:rPr lang="en-US" sz="1600" dirty="0" smtClean="0">
                <a:latin typeface="Arial" pitchFamily="34" charset="0"/>
                <a:cs typeface="Arial" pitchFamily="34" charset="0"/>
              </a:rPr>
              <a:t>Meditation</a:t>
            </a:r>
            <a:endParaRPr lang="en-US" sz="1600" dirty="0">
              <a:latin typeface="Arial" pitchFamily="34" charset="0"/>
              <a:cs typeface="Arial" pitchFamily="34" charset="0"/>
            </a:endParaRP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Exercise or </a:t>
            </a:r>
            <a:r>
              <a:rPr lang="en-US" sz="1600" dirty="0" smtClean="0">
                <a:latin typeface="Arial" pitchFamily="34" charset="0"/>
                <a:cs typeface="Arial" pitchFamily="34" charset="0"/>
              </a:rPr>
              <a:t>stretching</a:t>
            </a:r>
            <a:endParaRPr lang="en-US" sz="1600" dirty="0">
              <a:latin typeface="Arial" pitchFamily="34" charset="0"/>
              <a:cs typeface="Arial" pitchFamily="34" charset="0"/>
            </a:endParaRP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Positive Affirmations:</a:t>
            </a:r>
          </a:p>
          <a:p>
            <a:pPr lvl="3">
              <a:buClr>
                <a:schemeClr val="accent1"/>
              </a:buClr>
              <a:buSzPct val="80000"/>
              <a:buFont typeface="Courier New" panose="02070309020205020404" pitchFamily="49" charset="0"/>
              <a:buChar char="o"/>
            </a:pPr>
            <a:r>
              <a:rPr lang="en-US" sz="1600" dirty="0">
                <a:solidFill>
                  <a:schemeClr val="tx2"/>
                </a:solidFill>
                <a:latin typeface="Arial" pitchFamily="34" charset="0"/>
                <a:cs typeface="Arial" pitchFamily="34" charset="0"/>
              </a:rPr>
              <a:t>“I have made it through this situation before, I will get through it again”</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Aromatherapy: Sandalwood, Lavender, </a:t>
            </a:r>
            <a:r>
              <a:rPr lang="en-US" sz="1600" dirty="0" smtClean="0">
                <a:latin typeface="Arial" pitchFamily="34" charset="0"/>
                <a:cs typeface="Arial" pitchFamily="34" charset="0"/>
              </a:rPr>
              <a:t>Vanilla, Chamomile</a:t>
            </a:r>
            <a:endParaRPr lang="en-US" sz="1600" dirty="0">
              <a:latin typeface="Arial" pitchFamily="34" charset="0"/>
              <a:cs typeface="Arial" pitchFamily="34" charset="0"/>
            </a:endParaRP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Guided meditation</a:t>
            </a:r>
          </a:p>
          <a:p>
            <a:pPr lvl="3">
              <a:buClr>
                <a:schemeClr val="accent1"/>
              </a:buClr>
              <a:buSzPct val="80000"/>
              <a:buFont typeface="Courier New" panose="02070309020205020404" pitchFamily="49" charset="0"/>
              <a:buChar char="o"/>
            </a:pPr>
            <a:r>
              <a:rPr lang="en-US" sz="1600" dirty="0">
                <a:solidFill>
                  <a:schemeClr val="tx2"/>
                </a:solidFill>
                <a:latin typeface="Arial" pitchFamily="34" charset="0"/>
                <a:cs typeface="Arial" pitchFamily="34" charset="0"/>
              </a:rPr>
              <a:t>Walk through a scene</a:t>
            </a:r>
          </a:p>
        </p:txBody>
      </p:sp>
    </p:spTree>
    <p:extLst>
      <p:ext uri="{BB962C8B-B14F-4D97-AF65-F5344CB8AC3E}">
        <p14:creationId xmlns:p14="http://schemas.microsoft.com/office/powerpoint/2010/main" val="4073121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latin typeface="Arial (Headings)"/>
                <a:cs typeface="Arial" pitchFamily="34" charset="0"/>
              </a:rPr>
              <a:t>Apps / Movies / Other </a:t>
            </a:r>
          </a:p>
        </p:txBody>
      </p:sp>
      <p:sp>
        <p:nvSpPr>
          <p:cNvPr id="3" name="Content Placeholder 2"/>
          <p:cNvSpPr>
            <a:spLocks noGrp="1"/>
          </p:cNvSpPr>
          <p:nvPr>
            <p:ph idx="1"/>
          </p:nvPr>
        </p:nvSpPr>
        <p:spPr>
          <a:xfrm>
            <a:off x="371475" y="960701"/>
            <a:ext cx="8486775" cy="3750196"/>
          </a:xfrm>
        </p:spPr>
        <p:txBody>
          <a:bodyPr>
            <a:noAutofit/>
          </a:bodyPr>
          <a:lstStyle/>
          <a:p>
            <a:pPr>
              <a:lnSpc>
                <a:spcPct val="100000"/>
              </a:lnSpc>
              <a:buClr>
                <a:schemeClr val="tx1">
                  <a:lumMod val="50000"/>
                  <a:lumOff val="50000"/>
                </a:schemeClr>
              </a:buClr>
              <a:buSzPct val="130000"/>
              <a:buNone/>
            </a:pPr>
            <a:r>
              <a:rPr lang="en-US" sz="1600" b="1" dirty="0">
                <a:latin typeface="Arial" pitchFamily="34" charset="0"/>
                <a:cs typeface="Arial" pitchFamily="34" charset="0"/>
              </a:rPr>
              <a:t>Headspace</a:t>
            </a:r>
          </a:p>
          <a:p>
            <a:pPr marL="285750" indent="-285750">
              <a:buClr>
                <a:schemeClr val="accent1"/>
              </a:buClr>
              <a:buSzPct val="100000"/>
              <a:buFont typeface="Arial" panose="020B0604020202020204" pitchFamily="34" charset="0"/>
              <a:buChar char="•"/>
            </a:pPr>
            <a:r>
              <a:rPr lang="en-US" sz="1600" dirty="0">
                <a:latin typeface="Arial" pitchFamily="34" charset="0"/>
                <a:cs typeface="Arial" pitchFamily="34" charset="0"/>
              </a:rPr>
              <a:t>Calm</a:t>
            </a:r>
          </a:p>
          <a:p>
            <a:pPr marL="285750" indent="-285750">
              <a:buClr>
                <a:schemeClr val="accent1"/>
              </a:buClr>
              <a:buSzPct val="100000"/>
              <a:buFont typeface="Arial" panose="020B0604020202020204" pitchFamily="34" charset="0"/>
              <a:buChar char="•"/>
            </a:pPr>
            <a:r>
              <a:rPr lang="en-US" sz="1600" dirty="0">
                <a:latin typeface="Arial" pitchFamily="34" charset="0"/>
                <a:cs typeface="Arial" pitchFamily="34" charset="0"/>
              </a:rPr>
              <a:t>Happify</a:t>
            </a:r>
          </a:p>
          <a:p>
            <a:pPr marL="285750" indent="-285750">
              <a:buClr>
                <a:schemeClr val="accent1"/>
              </a:buClr>
              <a:buSzPct val="100000"/>
              <a:buFont typeface="Arial" panose="020B0604020202020204" pitchFamily="34" charset="0"/>
              <a:buChar char="•"/>
            </a:pPr>
            <a:r>
              <a:rPr lang="en-US" sz="1600" dirty="0">
                <a:latin typeface="Arial" pitchFamily="34" charset="0"/>
                <a:cs typeface="Arial" pitchFamily="34" charset="0"/>
              </a:rPr>
              <a:t>10% Happier</a:t>
            </a:r>
          </a:p>
          <a:p>
            <a:pPr>
              <a:lnSpc>
                <a:spcPct val="100000"/>
              </a:lnSpc>
              <a:buClr>
                <a:schemeClr val="tx1">
                  <a:lumMod val="50000"/>
                  <a:lumOff val="50000"/>
                </a:schemeClr>
              </a:buClr>
              <a:buSzPct val="130000"/>
              <a:buNone/>
            </a:pPr>
            <a:r>
              <a:rPr lang="en-US" sz="1600" b="1" dirty="0">
                <a:latin typeface="Arial" pitchFamily="34" charset="0"/>
                <a:cs typeface="Arial" pitchFamily="34" charset="0"/>
              </a:rPr>
              <a:t>Feel Good Movies</a:t>
            </a:r>
          </a:p>
          <a:p>
            <a:pPr marL="285750" indent="-285750">
              <a:buClr>
                <a:schemeClr val="accent1"/>
              </a:buClr>
              <a:buSzPct val="100000"/>
              <a:buFont typeface="Arial" panose="020B0604020202020204" pitchFamily="34" charset="0"/>
              <a:buChar char="•"/>
            </a:pPr>
            <a:r>
              <a:rPr lang="en-US" sz="1600" dirty="0">
                <a:latin typeface="Arial" pitchFamily="34" charset="0"/>
                <a:cs typeface="Arial" pitchFamily="34" charset="0"/>
              </a:rPr>
              <a:t>Forrest Gump</a:t>
            </a:r>
          </a:p>
          <a:p>
            <a:pPr marL="285750" indent="-285750">
              <a:buClr>
                <a:schemeClr val="accent1"/>
              </a:buClr>
              <a:buSzPct val="100000"/>
              <a:buFont typeface="Arial" panose="020B0604020202020204" pitchFamily="34" charset="0"/>
              <a:buChar char="•"/>
            </a:pPr>
            <a:r>
              <a:rPr lang="en-US" sz="1600" dirty="0">
                <a:latin typeface="Arial" pitchFamily="34" charset="0"/>
                <a:cs typeface="Arial" pitchFamily="34" charset="0"/>
              </a:rPr>
              <a:t>Driving Ms. Daisy</a:t>
            </a:r>
          </a:p>
          <a:p>
            <a:pPr marL="285750" indent="-285750">
              <a:buClr>
                <a:schemeClr val="accent1"/>
              </a:buClr>
              <a:buSzPct val="100000"/>
              <a:buFont typeface="Arial" panose="020B0604020202020204" pitchFamily="34" charset="0"/>
              <a:buChar char="•"/>
            </a:pPr>
            <a:r>
              <a:rPr lang="en-US" sz="1600" dirty="0">
                <a:latin typeface="Arial" pitchFamily="34" charset="0"/>
                <a:cs typeface="Arial" pitchFamily="34" charset="0"/>
              </a:rPr>
              <a:t>Remember the titans</a:t>
            </a:r>
          </a:p>
          <a:p>
            <a:pPr marL="285750" indent="-285750">
              <a:buClr>
                <a:schemeClr val="accent1"/>
              </a:buClr>
              <a:buSzPct val="100000"/>
              <a:buFont typeface="Arial" panose="020B0604020202020204" pitchFamily="34" charset="0"/>
              <a:buChar char="•"/>
            </a:pPr>
            <a:r>
              <a:rPr lang="en-US" sz="1600" dirty="0">
                <a:latin typeface="Arial" pitchFamily="34" charset="0"/>
                <a:cs typeface="Arial" pitchFamily="34" charset="0"/>
              </a:rPr>
              <a:t>Pursuit of Happiness</a:t>
            </a:r>
          </a:p>
        </p:txBody>
      </p:sp>
      <p:pic>
        <p:nvPicPr>
          <p:cNvPr id="6" name="Picture 5">
            <a:extLst>
              <a:ext uri="{FF2B5EF4-FFF2-40B4-BE49-F238E27FC236}">
                <a16:creationId xmlns:a16="http://schemas.microsoft.com/office/drawing/2014/main" xmlns="" xmlns:lc="http://schemas.openxmlformats.org/drawingml/2006/lockedCanvas" id="{9AE130E6-F211-DF43-82DA-BBA75B1F60E4}"/>
              </a:ext>
            </a:extLst>
          </p:cNvPr>
          <p:cNvPicPr>
            <a:picLocks noChangeAspect="1"/>
          </p:cNvPicPr>
          <p:nvPr/>
        </p:nvPicPr>
        <p:blipFill>
          <a:blip r:embed="rId3"/>
          <a:stretch>
            <a:fillRect/>
          </a:stretch>
        </p:blipFill>
        <p:spPr>
          <a:xfrm>
            <a:off x="3145390" y="1004762"/>
            <a:ext cx="5542788" cy="3390084"/>
          </a:xfrm>
          <a:prstGeom prst="rect">
            <a:avLst/>
          </a:prstGeom>
        </p:spPr>
      </p:pic>
    </p:spTree>
    <p:extLst>
      <p:ext uri="{BB962C8B-B14F-4D97-AF65-F5344CB8AC3E}">
        <p14:creationId xmlns:p14="http://schemas.microsoft.com/office/powerpoint/2010/main" val="296996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852" y="1015634"/>
            <a:ext cx="7015988" cy="3566525"/>
          </a:xfrm>
        </p:spPr>
        <p:txBody>
          <a:bodyPr/>
          <a:lstStyle/>
          <a:p>
            <a:pPr marL="285750" indent="-285750">
              <a:buClr>
                <a:schemeClr val="accent2"/>
              </a:buClr>
              <a:buFont typeface="Arial" panose="020B0604020202020204" pitchFamily="34" charset="0"/>
              <a:buChar char="•"/>
            </a:pPr>
            <a:r>
              <a:rPr lang="en-US" sz="1600" dirty="0" smtClean="0"/>
              <a:t>How </a:t>
            </a:r>
            <a:r>
              <a:rPr lang="en-US" sz="1600" dirty="0"/>
              <a:t>are you?</a:t>
            </a:r>
          </a:p>
          <a:p>
            <a:pPr marL="285750" indent="-285750">
              <a:buClr>
                <a:schemeClr val="accent2"/>
              </a:buClr>
              <a:buFont typeface="Arial" panose="020B0604020202020204" pitchFamily="34" charset="0"/>
              <a:buChar char="•"/>
            </a:pPr>
            <a:r>
              <a:rPr lang="en-US" sz="1600" dirty="0" smtClean="0"/>
              <a:t>How </a:t>
            </a:r>
            <a:r>
              <a:rPr lang="en-US" sz="1600" dirty="0"/>
              <a:t>are </a:t>
            </a:r>
            <a:r>
              <a:rPr lang="en-US" sz="1600" dirty="0" smtClean="0"/>
              <a:t>things going?  </a:t>
            </a:r>
            <a:endParaRPr lang="en-US" sz="1600" dirty="0"/>
          </a:p>
          <a:p>
            <a:pPr marL="285750" indent="-285750">
              <a:buClr>
                <a:schemeClr val="accent2"/>
              </a:buClr>
              <a:buFont typeface="Arial" panose="020B0604020202020204" pitchFamily="34" charset="0"/>
              <a:buChar char="•"/>
            </a:pPr>
            <a:r>
              <a:rPr lang="en-US" sz="1600" dirty="0"/>
              <a:t>Can we get together to chat about things in general?</a:t>
            </a:r>
          </a:p>
          <a:p>
            <a:pPr marL="285750" indent="-285750">
              <a:buClr>
                <a:schemeClr val="accent2"/>
              </a:buClr>
              <a:buFont typeface="Arial" panose="020B0604020202020204" pitchFamily="34" charset="0"/>
              <a:buChar char="•"/>
            </a:pPr>
            <a:r>
              <a:rPr lang="en-US" sz="1600" dirty="0" smtClean="0"/>
              <a:t>It </a:t>
            </a:r>
            <a:r>
              <a:rPr lang="en-US" sz="1600" dirty="0"/>
              <a:t>would be good to have regular meetings so I can check in with you   on how you feel about the current situation.</a:t>
            </a:r>
          </a:p>
          <a:p>
            <a:pPr marL="285750" indent="-285750">
              <a:buClr>
                <a:schemeClr val="accent2"/>
              </a:buClr>
              <a:buFont typeface="Arial" panose="020B0604020202020204" pitchFamily="34" charset="0"/>
              <a:buChar char="•"/>
            </a:pPr>
            <a:r>
              <a:rPr lang="en-US" sz="1600" dirty="0" smtClean="0"/>
              <a:t>I </a:t>
            </a:r>
            <a:r>
              <a:rPr lang="en-US" sz="1600" dirty="0"/>
              <a:t>notice how [hard you’re </a:t>
            </a:r>
            <a:r>
              <a:rPr lang="en-US" sz="1600" dirty="0" smtClean="0"/>
              <a:t>working/what </a:t>
            </a:r>
            <a:r>
              <a:rPr lang="en-US" sz="1600" dirty="0"/>
              <a:t>long hours you’re </a:t>
            </a:r>
            <a:r>
              <a:rPr lang="en-US" sz="1600" dirty="0" smtClean="0"/>
              <a:t>doing/how </a:t>
            </a:r>
            <a:r>
              <a:rPr lang="en-US" sz="1600" dirty="0"/>
              <a:t>often you stay late] let’s talk about it</a:t>
            </a:r>
            <a:r>
              <a:rPr lang="en-US" sz="1600" dirty="0" smtClean="0"/>
              <a:t>.</a:t>
            </a:r>
          </a:p>
          <a:p>
            <a:pPr marL="285750" indent="-285750">
              <a:buClr>
                <a:schemeClr val="accent2"/>
              </a:buClr>
              <a:buFont typeface="Arial" panose="020B0604020202020204" pitchFamily="34" charset="0"/>
              <a:buChar char="•"/>
            </a:pPr>
            <a:r>
              <a:rPr lang="en-US" sz="1600" dirty="0" smtClean="0"/>
              <a:t>On a scale of 1-10 (1 is low) how comfortable are you about returning to work?</a:t>
            </a:r>
          </a:p>
          <a:p>
            <a:pPr>
              <a:buClr>
                <a:schemeClr val="accent2"/>
              </a:buClr>
              <a:buNone/>
            </a:pPr>
            <a:endParaRPr lang="en-US" dirty="0"/>
          </a:p>
        </p:txBody>
      </p:sp>
      <p:sp>
        <p:nvSpPr>
          <p:cNvPr id="8" name="Title 7"/>
          <p:cNvSpPr>
            <a:spLocks noGrp="1"/>
          </p:cNvSpPr>
          <p:nvPr>
            <p:ph type="title"/>
          </p:nvPr>
        </p:nvSpPr>
        <p:spPr>
          <a:xfrm>
            <a:off x="339852" y="488632"/>
            <a:ext cx="6172200" cy="326231"/>
          </a:xfrm>
        </p:spPr>
        <p:txBody>
          <a:bodyPr/>
          <a:lstStyle/>
          <a:p>
            <a:r>
              <a:rPr lang="en-GB" dirty="0"/>
              <a:t>Conversation Starters</a:t>
            </a:r>
            <a:endParaRPr lang="en-US" dirty="0"/>
          </a:p>
        </p:txBody>
      </p:sp>
    </p:spTree>
    <p:extLst>
      <p:ext uri="{BB962C8B-B14F-4D97-AF65-F5344CB8AC3E}">
        <p14:creationId xmlns:p14="http://schemas.microsoft.com/office/powerpoint/2010/main" val="49713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660" y="870512"/>
            <a:ext cx="5849620" cy="3645011"/>
          </a:xfrm>
        </p:spPr>
        <p:txBody>
          <a:bodyPr/>
          <a:lstStyle/>
          <a:p>
            <a:pPr>
              <a:buNone/>
            </a:pPr>
            <a:r>
              <a:rPr lang="en-US" dirty="0"/>
              <a:t>How Managers can </a:t>
            </a:r>
            <a:r>
              <a:rPr lang="en-US" dirty="0" smtClean="0"/>
              <a:t>help:</a:t>
            </a:r>
            <a:endParaRPr lang="en-US" dirty="0"/>
          </a:p>
          <a:p>
            <a:pPr marL="171450" lvl="0" indent="-171450">
              <a:buClr>
                <a:schemeClr val="accent2"/>
              </a:buClr>
              <a:buFont typeface="Arial" panose="020B0604020202020204" pitchFamily="34" charset="0"/>
              <a:buChar char="•"/>
            </a:pPr>
            <a:r>
              <a:rPr lang="en-US" sz="1400" dirty="0"/>
              <a:t>Spend time identifying individual needs and motivators.</a:t>
            </a:r>
          </a:p>
          <a:p>
            <a:pPr marL="171450" lvl="0" indent="-171450">
              <a:buClr>
                <a:schemeClr val="accent2"/>
              </a:buClr>
              <a:buFont typeface="Arial" panose="020B0604020202020204" pitchFamily="34" charset="0"/>
              <a:buChar char="•"/>
            </a:pPr>
            <a:r>
              <a:rPr lang="en-US" sz="1400" dirty="0"/>
              <a:t>Structure work so that there are tasks that motivate them positively. Use their unique strengths to build </a:t>
            </a:r>
            <a:r>
              <a:rPr lang="en-US" sz="1400" dirty="0" smtClean="0"/>
              <a:t>self-confidence </a:t>
            </a:r>
            <a:r>
              <a:rPr lang="en-US" sz="1400" dirty="0"/>
              <a:t>and increase self-esteem</a:t>
            </a:r>
          </a:p>
          <a:p>
            <a:pPr marL="171450" indent="-171450">
              <a:buClr>
                <a:schemeClr val="accent2"/>
              </a:buClr>
              <a:buFont typeface="Arial" panose="020B0604020202020204" pitchFamily="34" charset="0"/>
              <a:buChar char="•"/>
            </a:pPr>
            <a:r>
              <a:rPr lang="en-US" sz="1400" dirty="0" smtClean="0"/>
              <a:t>Remember </a:t>
            </a:r>
            <a:r>
              <a:rPr lang="en-US" sz="1400" dirty="0"/>
              <a:t>to give plenty of </a:t>
            </a:r>
            <a:r>
              <a:rPr lang="en-US" sz="1400" dirty="0" smtClean="0"/>
              <a:t>reinforcing </a:t>
            </a:r>
            <a:r>
              <a:rPr lang="en-US" sz="1400" dirty="0"/>
              <a:t>feedback and </a:t>
            </a:r>
            <a:r>
              <a:rPr lang="en-US" sz="1400" dirty="0" smtClean="0"/>
              <a:t>praise about their re-adjustment and work performance</a:t>
            </a:r>
            <a:endParaRPr lang="en-GB" sz="1400" dirty="0"/>
          </a:p>
          <a:p>
            <a:pPr marL="171450" lvl="0" indent="-171450">
              <a:buClr>
                <a:schemeClr val="accent2"/>
              </a:buClr>
              <a:buFont typeface="Arial" panose="020B0604020202020204" pitchFamily="34" charset="0"/>
              <a:buChar char="•"/>
            </a:pPr>
            <a:r>
              <a:rPr lang="en-US" sz="1400" dirty="0"/>
              <a:t>Identify and manage small problems to avoid them becoming larger problems or crises.</a:t>
            </a:r>
          </a:p>
          <a:p>
            <a:pPr marL="171450" lvl="0" indent="-171450">
              <a:buClr>
                <a:schemeClr val="accent2"/>
              </a:buClr>
              <a:buFont typeface="Arial" panose="020B0604020202020204" pitchFamily="34" charset="0"/>
              <a:buChar char="•"/>
            </a:pPr>
            <a:r>
              <a:rPr lang="en-US" sz="1400" dirty="0"/>
              <a:t>Create reasonable expectations and work assignments/schedules</a:t>
            </a:r>
          </a:p>
          <a:p>
            <a:pPr marL="171450" lvl="0" indent="-171450">
              <a:buClr>
                <a:schemeClr val="accent2"/>
              </a:buClr>
              <a:buFont typeface="Arial" panose="020B0604020202020204" pitchFamily="34" charset="0"/>
              <a:buChar char="•"/>
            </a:pPr>
            <a:r>
              <a:rPr lang="en-US" sz="1400" dirty="0"/>
              <a:t>Encourage employees to take breaks and de-stress</a:t>
            </a:r>
          </a:p>
          <a:p>
            <a:pPr marL="171450" lvl="0" indent="-171450">
              <a:buClr>
                <a:schemeClr val="accent2"/>
              </a:buClr>
              <a:buFont typeface="Arial" panose="020B0604020202020204" pitchFamily="34" charset="0"/>
              <a:buChar char="•"/>
            </a:pPr>
            <a:r>
              <a:rPr lang="en-US" sz="1400" dirty="0"/>
              <a:t>Be available</a:t>
            </a:r>
          </a:p>
          <a:p>
            <a:pPr marL="171450" lvl="0" indent="-171450">
              <a:buClr>
                <a:schemeClr val="accent2"/>
              </a:buClr>
              <a:buFont typeface="Arial" panose="020B0604020202020204" pitchFamily="34" charset="0"/>
              <a:buChar char="•"/>
            </a:pPr>
            <a:r>
              <a:rPr lang="en-US" sz="1400" dirty="0"/>
              <a:t>Be a role model of good mental health</a:t>
            </a:r>
          </a:p>
          <a:p>
            <a:pPr marL="171450" lvl="0" indent="-171450">
              <a:buClr>
                <a:schemeClr val="accent2"/>
              </a:buClr>
              <a:buFont typeface="Arial" panose="020B0604020202020204" pitchFamily="34" charset="0"/>
              <a:buChar char="•"/>
            </a:pPr>
            <a:endParaRPr lang="en-US" sz="1100" dirty="0"/>
          </a:p>
          <a:p>
            <a:pPr marL="128588" lvl="2" indent="-128588">
              <a:spcBef>
                <a:spcPts val="450"/>
              </a:spcBef>
            </a:pPr>
            <a:endParaRPr lang="en-AU" sz="1350" dirty="0"/>
          </a:p>
          <a:p>
            <a:pPr>
              <a:buNone/>
            </a:pPr>
            <a:endParaRPr lang="en-US" dirty="0"/>
          </a:p>
        </p:txBody>
      </p:sp>
      <p:sp>
        <p:nvSpPr>
          <p:cNvPr id="8" name="Title 7"/>
          <p:cNvSpPr>
            <a:spLocks noGrp="1"/>
          </p:cNvSpPr>
          <p:nvPr>
            <p:ph type="title"/>
          </p:nvPr>
        </p:nvSpPr>
        <p:spPr>
          <a:xfrm>
            <a:off x="327660" y="393215"/>
            <a:ext cx="6172200" cy="326231"/>
          </a:xfrm>
        </p:spPr>
        <p:txBody>
          <a:bodyPr/>
          <a:lstStyle/>
          <a:p>
            <a:r>
              <a:rPr lang="en-US" dirty="0" smtClean="0"/>
              <a:t>Supporting Employees’ Return to Work</a:t>
            </a:r>
            <a:endParaRPr lang="en-US" dirty="0"/>
          </a:p>
        </p:txBody>
      </p:sp>
    </p:spTree>
    <p:extLst>
      <p:ext uri="{BB962C8B-B14F-4D97-AF65-F5344CB8AC3E}">
        <p14:creationId xmlns:p14="http://schemas.microsoft.com/office/powerpoint/2010/main" val="211078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8802" y="441423"/>
            <a:ext cx="6172200" cy="326231"/>
          </a:xfrm>
        </p:spPr>
        <p:txBody>
          <a:bodyPr/>
          <a:lstStyle/>
          <a:p>
            <a:r>
              <a:rPr lang="en-AU" dirty="0"/>
              <a:t>Common Concerns about Offering Support</a:t>
            </a:r>
            <a:endParaRPr lang="en-US"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040923385"/>
              </p:ext>
            </p:extLst>
          </p:nvPr>
        </p:nvGraphicFramePr>
        <p:xfrm>
          <a:off x="1500187" y="914401"/>
          <a:ext cx="5986463" cy="344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10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Intervene Effectively</a:t>
            </a:r>
          </a:p>
        </p:txBody>
      </p:sp>
      <p:sp>
        <p:nvSpPr>
          <p:cNvPr id="3" name="Content Placeholder 2"/>
          <p:cNvSpPr>
            <a:spLocks noGrp="1"/>
          </p:cNvSpPr>
          <p:nvPr>
            <p:ph idx="1"/>
          </p:nvPr>
        </p:nvSpPr>
        <p:spPr>
          <a:xfrm>
            <a:off x="371475" y="913143"/>
            <a:ext cx="7370445" cy="3621528"/>
          </a:xfrm>
        </p:spPr>
        <p:txBody>
          <a:bodyPr/>
          <a:lstStyle/>
          <a:p>
            <a:pPr marL="285750" indent="-285750">
              <a:buClr>
                <a:schemeClr val="accent2"/>
              </a:buClr>
              <a:buFont typeface="Arial" panose="020B0604020202020204" pitchFamily="34" charset="0"/>
              <a:buChar char="•"/>
            </a:pPr>
            <a:r>
              <a:rPr lang="en-AU" sz="1600" dirty="0"/>
              <a:t>Educate yourself on mental health issues ahead of time- the more you know, the more effective you will be</a:t>
            </a:r>
          </a:p>
          <a:p>
            <a:pPr marL="285750" indent="-285750">
              <a:buClr>
                <a:schemeClr val="accent2"/>
              </a:buClr>
              <a:buFont typeface="Arial" panose="020B0604020202020204" pitchFamily="34" charset="0"/>
              <a:buChar char="•"/>
            </a:pPr>
            <a:r>
              <a:rPr lang="en-AU" sz="1600" dirty="0"/>
              <a:t>Listen, allow the employee to speak openly and give your undivided attention</a:t>
            </a:r>
          </a:p>
          <a:p>
            <a:pPr marL="285750" indent="-285750">
              <a:buClr>
                <a:schemeClr val="accent2"/>
              </a:buClr>
              <a:buFont typeface="Arial" panose="020B0604020202020204" pitchFamily="34" charset="0"/>
              <a:buChar char="•"/>
            </a:pPr>
            <a:r>
              <a:rPr lang="en-AU" sz="1600" dirty="0"/>
              <a:t>Offer your support so they feel safe and cared for</a:t>
            </a:r>
          </a:p>
          <a:p>
            <a:pPr marL="285750" indent="-285750">
              <a:buClr>
                <a:schemeClr val="accent2"/>
              </a:buClr>
              <a:buFont typeface="Arial" panose="020B0604020202020204" pitchFamily="34" charset="0"/>
              <a:buChar char="•"/>
            </a:pPr>
            <a:r>
              <a:rPr lang="en-AU" sz="1600" dirty="0"/>
              <a:t>Encourage the employee to seek help </a:t>
            </a:r>
          </a:p>
          <a:p>
            <a:pPr marL="285750" indent="-285750">
              <a:buClr>
                <a:schemeClr val="accent2"/>
              </a:buClr>
              <a:buFont typeface="Arial" panose="020B0604020202020204" pitchFamily="34" charset="0"/>
              <a:buChar char="•"/>
            </a:pPr>
            <a:r>
              <a:rPr lang="en-AU" sz="1600" dirty="0"/>
              <a:t>Offer information on the EAP and any other organizational benefits that might assist them</a:t>
            </a:r>
          </a:p>
          <a:p>
            <a:pPr marL="285750" indent="-285750">
              <a:buClr>
                <a:schemeClr val="accent2"/>
              </a:buClr>
              <a:buFont typeface="Arial" panose="020B0604020202020204" pitchFamily="34" charset="0"/>
              <a:buChar char="•"/>
            </a:pPr>
            <a:r>
              <a:rPr lang="en-AU" sz="1600" dirty="0"/>
              <a:t>Be willing to look at possible changes to work assignments and work schedule</a:t>
            </a:r>
          </a:p>
          <a:p>
            <a:pPr>
              <a:spcAft>
                <a:spcPts val="0"/>
              </a:spcAft>
            </a:pPr>
            <a:endParaRPr lang="en-AU" dirty="0"/>
          </a:p>
          <a:p>
            <a:endParaRPr lang="en-US" dirty="0"/>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18</a:t>
            </a:fld>
            <a:endParaRPr lang="en-US"/>
          </a:p>
        </p:txBody>
      </p:sp>
    </p:spTree>
    <p:extLst>
      <p:ext uri="{BB962C8B-B14F-4D97-AF65-F5344CB8AC3E}">
        <p14:creationId xmlns:p14="http://schemas.microsoft.com/office/powerpoint/2010/main" val="237649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Managers Can Help</a:t>
            </a:r>
          </a:p>
        </p:txBody>
      </p:sp>
      <p:sp>
        <p:nvSpPr>
          <p:cNvPr id="3" name="Content Placeholder 2"/>
          <p:cNvSpPr>
            <a:spLocks noGrp="1"/>
          </p:cNvSpPr>
          <p:nvPr>
            <p:ph idx="1"/>
          </p:nvPr>
        </p:nvSpPr>
        <p:spPr/>
        <p:txBody>
          <a:bodyPr/>
          <a:lstStyle/>
          <a:p>
            <a:pPr marL="285750" indent="-285750">
              <a:lnSpc>
                <a:spcPct val="100000"/>
              </a:lnSpc>
              <a:buClr>
                <a:schemeClr val="accent2"/>
              </a:buClr>
              <a:buFont typeface="Arial" panose="020B0604020202020204" pitchFamily="34" charset="0"/>
              <a:buChar char="•"/>
            </a:pPr>
            <a:endParaRPr lang="en-US" dirty="0"/>
          </a:p>
          <a:p>
            <a:pPr marL="285750" indent="-285750">
              <a:lnSpc>
                <a:spcPct val="100000"/>
              </a:lnSpc>
              <a:buClr>
                <a:schemeClr val="accent2"/>
              </a:buClr>
              <a:buFont typeface="Arial" panose="020B0604020202020204" pitchFamily="34" charset="0"/>
              <a:buChar char="•"/>
            </a:pPr>
            <a:r>
              <a:rPr lang="en-US" sz="1600" dirty="0"/>
              <a:t>Know your employees in order to be able </a:t>
            </a:r>
            <a:r>
              <a:rPr lang="en-US" sz="1600" dirty="0" smtClean="0"/>
              <a:t>to</a:t>
            </a:r>
          </a:p>
          <a:p>
            <a:pPr marL="285750" indent="-285750">
              <a:lnSpc>
                <a:spcPct val="100000"/>
              </a:lnSpc>
              <a:buClr>
                <a:schemeClr val="accent2"/>
              </a:buClr>
              <a:buFont typeface="Arial" panose="020B0604020202020204" pitchFamily="34" charset="0"/>
              <a:buChar char="•"/>
            </a:pPr>
            <a:r>
              <a:rPr lang="en-US" sz="1600" dirty="0" smtClean="0"/>
              <a:t>identify </a:t>
            </a:r>
            <a:r>
              <a:rPr lang="en-US" sz="1600" dirty="0"/>
              <a:t>changes in </a:t>
            </a:r>
            <a:r>
              <a:rPr lang="en-US" sz="1600" dirty="0" smtClean="0"/>
              <a:t>behavior</a:t>
            </a:r>
            <a:endParaRPr lang="en-US" sz="1600" dirty="0"/>
          </a:p>
          <a:p>
            <a:pPr marL="285750" indent="-285750">
              <a:lnSpc>
                <a:spcPct val="100000"/>
              </a:lnSpc>
              <a:buClr>
                <a:schemeClr val="accent2"/>
              </a:buClr>
              <a:buFont typeface="Arial" panose="020B0604020202020204" pitchFamily="34" charset="0"/>
              <a:buChar char="•"/>
            </a:pPr>
            <a:r>
              <a:rPr lang="en-US" sz="1600" dirty="0"/>
              <a:t>Observe and document any changes</a:t>
            </a:r>
          </a:p>
          <a:p>
            <a:pPr marL="285750" indent="-285750">
              <a:lnSpc>
                <a:spcPct val="100000"/>
              </a:lnSpc>
              <a:buClr>
                <a:schemeClr val="accent2"/>
              </a:buClr>
              <a:buFont typeface="Arial" panose="020B0604020202020204" pitchFamily="34" charset="0"/>
              <a:buChar char="•"/>
            </a:pPr>
            <a:r>
              <a:rPr lang="en-US" sz="1600" dirty="0"/>
              <a:t>Approach employee and discuss observations</a:t>
            </a:r>
          </a:p>
          <a:p>
            <a:pPr marL="285750" indent="-285750">
              <a:lnSpc>
                <a:spcPct val="100000"/>
              </a:lnSpc>
              <a:buClr>
                <a:schemeClr val="accent2"/>
              </a:buClr>
              <a:buFont typeface="Arial" panose="020B0604020202020204" pitchFamily="34" charset="0"/>
              <a:buChar char="•"/>
            </a:pPr>
            <a:r>
              <a:rPr lang="en-US" sz="1600" dirty="0"/>
              <a:t>Offer support, information and resources</a:t>
            </a:r>
          </a:p>
          <a:p>
            <a:pPr marL="285750" indent="-285750">
              <a:lnSpc>
                <a:spcPct val="100000"/>
              </a:lnSpc>
              <a:buClr>
                <a:schemeClr val="accent2"/>
              </a:buClr>
              <a:buFont typeface="Arial" panose="020B0604020202020204" pitchFamily="34" charset="0"/>
              <a:buChar char="•"/>
            </a:pPr>
            <a:r>
              <a:rPr lang="en-US" sz="1600" dirty="0"/>
              <a:t>Encourage employee to seek help</a:t>
            </a:r>
          </a:p>
          <a:p>
            <a:pPr marL="285750" indent="-285750">
              <a:lnSpc>
                <a:spcPct val="100000"/>
              </a:lnSpc>
              <a:buClr>
                <a:schemeClr val="accent2"/>
              </a:buClr>
              <a:buFont typeface="Arial" panose="020B0604020202020204" pitchFamily="34" charset="0"/>
              <a:buChar char="•"/>
            </a:pPr>
            <a:endParaRPr lang="en-US" dirty="0"/>
          </a:p>
          <a:p>
            <a:endParaRPr lang="en-US" dirty="0"/>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19</a:t>
            </a:fld>
            <a:endParaRPr lang="en-US"/>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061" y="1125267"/>
            <a:ext cx="2522440" cy="298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2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a:t>
            </a:r>
            <a:endParaRPr lang="en-US" dirty="0"/>
          </a:p>
        </p:txBody>
      </p:sp>
      <p:sp>
        <p:nvSpPr>
          <p:cNvPr id="3" name="Content Placeholder 2"/>
          <p:cNvSpPr>
            <a:spLocks noGrp="1"/>
          </p:cNvSpPr>
          <p:nvPr>
            <p:ph idx="1"/>
          </p:nvPr>
        </p:nvSpPr>
        <p:spPr>
          <a:xfrm>
            <a:off x="371475" y="881912"/>
            <a:ext cx="8486775" cy="3055824"/>
          </a:xfrm>
        </p:spPr>
        <p:txBody>
          <a:bodyPr/>
          <a:lstStyle/>
          <a:p>
            <a:pPr lvl="1"/>
            <a:r>
              <a:rPr lang="en-US" sz="1600" dirty="0" smtClean="0"/>
              <a:t>Adult Fears	</a:t>
            </a:r>
          </a:p>
          <a:p>
            <a:pPr lvl="1"/>
            <a:r>
              <a:rPr lang="en-US" sz="1600" dirty="0" smtClean="0"/>
              <a:t>Anxiety</a:t>
            </a:r>
          </a:p>
          <a:p>
            <a:pPr lvl="1"/>
            <a:r>
              <a:rPr lang="en-US" sz="1600" dirty="0" smtClean="0"/>
              <a:t>Fear and Anxiety </a:t>
            </a:r>
            <a:r>
              <a:rPr lang="en-US" sz="1600" dirty="0"/>
              <a:t>D</a:t>
            </a:r>
            <a:r>
              <a:rPr lang="en-US" sz="1600" dirty="0" smtClean="0"/>
              <a:t>uring a Pandemic</a:t>
            </a:r>
          </a:p>
          <a:p>
            <a:pPr lvl="1"/>
            <a:r>
              <a:rPr lang="en-US" sz="1600" dirty="0" smtClean="0"/>
              <a:t>Understanding the Power of Thoughts</a:t>
            </a:r>
          </a:p>
          <a:p>
            <a:pPr lvl="1"/>
            <a:r>
              <a:rPr lang="en-US" sz="1600" dirty="0" smtClean="0"/>
              <a:t>Mindfulness/Acceptance</a:t>
            </a:r>
          </a:p>
          <a:p>
            <a:pPr lvl="1"/>
            <a:r>
              <a:rPr lang="en-US" sz="1600" dirty="0" smtClean="0"/>
              <a:t>Practice Breathing</a:t>
            </a:r>
          </a:p>
          <a:p>
            <a:pPr lvl="1"/>
            <a:r>
              <a:rPr lang="en-US" sz="1600" dirty="0" smtClean="0"/>
              <a:t>Suggestions</a:t>
            </a:r>
          </a:p>
          <a:p>
            <a:pPr lvl="1"/>
            <a:r>
              <a:rPr lang="en-US" sz="1600" dirty="0" smtClean="0"/>
              <a:t>Additional Soothing </a:t>
            </a:r>
            <a:r>
              <a:rPr lang="en-US" sz="1600" dirty="0"/>
              <a:t>T</a:t>
            </a:r>
            <a:r>
              <a:rPr lang="en-US" sz="1600" dirty="0" smtClean="0"/>
              <a:t>echniques</a:t>
            </a:r>
          </a:p>
          <a:p>
            <a:pPr lvl="1"/>
            <a:r>
              <a:rPr lang="en-US" sz="1600" dirty="0" smtClean="0"/>
              <a:t>Conversations Starters</a:t>
            </a:r>
          </a:p>
          <a:p>
            <a:pPr lvl="1"/>
            <a:r>
              <a:rPr lang="en-US" sz="1600" dirty="0" smtClean="0"/>
              <a:t>Supporting Employees’ Return to Work</a:t>
            </a:r>
          </a:p>
          <a:p>
            <a:pPr>
              <a:buNone/>
            </a:pPr>
            <a:endParaRPr lang="en-US" dirty="0"/>
          </a:p>
        </p:txBody>
      </p:sp>
      <p:sp>
        <p:nvSpPr>
          <p:cNvPr id="4" name="Footer Placeholder 3"/>
          <p:cNvSpPr>
            <a:spLocks noGrp="1"/>
          </p:cNvSpPr>
          <p:nvPr>
            <p:ph type="ftr" sz="quarter" idx="11"/>
          </p:nvPr>
        </p:nvSpPr>
        <p:spPr/>
        <p:txBody>
          <a:bodyPr/>
          <a:lstStyle/>
          <a:p>
            <a:r>
              <a:rPr lang="en-US" smtClean="0"/>
              <a:t>Do not reproduce, transmit or modify the content set forth herein in any form or by any means without written permission of UnitedHealthcare. © 2018 United HealthCare Services, Inc. All rights reserved.</a:t>
            </a:r>
            <a:endParaRPr lang="en-US"/>
          </a:p>
        </p:txBody>
      </p:sp>
      <p:sp>
        <p:nvSpPr>
          <p:cNvPr id="5" name="Slide Number Placeholder 4"/>
          <p:cNvSpPr>
            <a:spLocks noGrp="1"/>
          </p:cNvSpPr>
          <p:nvPr>
            <p:ph type="sldNum" sz="quarter" idx="12"/>
          </p:nvPr>
        </p:nvSpPr>
        <p:spPr/>
        <p:txBody>
          <a:bodyPr/>
          <a:lstStyle/>
          <a:p>
            <a:fld id="{3310D8EA-3107-4873-B9AB-DD7D3E79053A}" type="slidenum">
              <a:rPr lang="en-US" smtClean="0"/>
              <a:t>2</a:t>
            </a:fld>
            <a:endParaRPr lang="en-US"/>
          </a:p>
        </p:txBody>
      </p:sp>
    </p:spTree>
    <p:extLst>
      <p:ext uri="{BB962C8B-B14F-4D97-AF65-F5344CB8AC3E}">
        <p14:creationId xmlns:p14="http://schemas.microsoft.com/office/powerpoint/2010/main" val="186203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7660" y="393215"/>
            <a:ext cx="6172200" cy="326231"/>
          </a:xfrm>
        </p:spPr>
        <p:txBody>
          <a:bodyPr/>
          <a:lstStyle/>
          <a:p>
            <a:r>
              <a:rPr lang="en-US" dirty="0"/>
              <a:t>Summary</a:t>
            </a:r>
          </a:p>
        </p:txBody>
      </p:sp>
      <p:sp>
        <p:nvSpPr>
          <p:cNvPr id="6" name="Content Placeholder 1"/>
          <p:cNvSpPr>
            <a:spLocks noGrp="1"/>
          </p:cNvSpPr>
          <p:nvPr>
            <p:ph idx="1"/>
          </p:nvPr>
        </p:nvSpPr>
        <p:spPr>
          <a:xfrm>
            <a:off x="327660" y="1065128"/>
            <a:ext cx="8582424" cy="3821629"/>
          </a:xfrm>
        </p:spPr>
        <p:txBody>
          <a:bodyPr/>
          <a:lstStyle/>
          <a:p>
            <a:pPr marL="285750" indent="-285750">
              <a:buClr>
                <a:schemeClr val="accent2"/>
              </a:buClr>
              <a:buFont typeface="Arial" panose="020B0604020202020204" pitchFamily="34" charset="0"/>
              <a:buChar char="•"/>
            </a:pPr>
            <a:r>
              <a:rPr lang="en-GB" sz="1600" dirty="0"/>
              <a:t>Know your teams: recognize what is </a:t>
            </a:r>
            <a:r>
              <a:rPr lang="en-GB" sz="1600" dirty="0" smtClean="0"/>
              <a:t>typical </a:t>
            </a:r>
            <a:r>
              <a:rPr lang="en-GB" sz="1600" dirty="0"/>
              <a:t>and what is out of the ordinary		</a:t>
            </a:r>
          </a:p>
          <a:p>
            <a:pPr marL="285750" indent="-285750">
              <a:buClr>
                <a:schemeClr val="accent2"/>
              </a:buClr>
              <a:buFont typeface="Arial" panose="020B0604020202020204" pitchFamily="34" charset="0"/>
              <a:buChar char="•"/>
            </a:pPr>
            <a:r>
              <a:rPr lang="en-GB" sz="1600" dirty="0"/>
              <a:t>Be aware, observant and involved			</a:t>
            </a:r>
          </a:p>
          <a:p>
            <a:pPr marL="285750" indent="-285750">
              <a:buClr>
                <a:schemeClr val="accent2"/>
              </a:buClr>
              <a:buFont typeface="Arial" panose="020B0604020202020204" pitchFamily="34" charset="0"/>
              <a:buChar char="•"/>
            </a:pPr>
            <a:r>
              <a:rPr lang="en-GB" sz="1600" dirty="0" smtClean="0"/>
              <a:t>Take </a:t>
            </a:r>
            <a:r>
              <a:rPr lang="en-GB" sz="1600" dirty="0"/>
              <a:t>action if you have concerns		</a:t>
            </a:r>
          </a:p>
          <a:p>
            <a:pPr marL="285750" indent="-285750">
              <a:buClr>
                <a:schemeClr val="accent2"/>
              </a:buClr>
              <a:buFont typeface="Arial" panose="020B0604020202020204" pitchFamily="34" charset="0"/>
              <a:buChar char="•"/>
            </a:pPr>
            <a:r>
              <a:rPr lang="en-GB" sz="1600" dirty="0"/>
              <a:t>Be positive and encouraging		</a:t>
            </a:r>
          </a:p>
          <a:p>
            <a:pPr marL="285750" indent="-285750">
              <a:buClr>
                <a:schemeClr val="accent2"/>
              </a:buClr>
              <a:buFont typeface="Arial" panose="020B0604020202020204" pitchFamily="34" charset="0"/>
              <a:buChar char="•"/>
            </a:pPr>
            <a:r>
              <a:rPr lang="en-GB" sz="1600" dirty="0"/>
              <a:t>Stay informed on </a:t>
            </a:r>
            <a:r>
              <a:rPr lang="en-GB" sz="1600" dirty="0" smtClean="0"/>
              <a:t>policies </a:t>
            </a:r>
            <a:r>
              <a:rPr lang="en-GB" sz="1600" dirty="0"/>
              <a:t>and benefits</a:t>
            </a:r>
          </a:p>
          <a:p>
            <a:pPr marL="285750" indent="-285750">
              <a:buClr>
                <a:schemeClr val="accent2"/>
              </a:buClr>
              <a:buFont typeface="Arial" panose="020B0604020202020204" pitchFamily="34" charset="0"/>
              <a:buChar char="•"/>
            </a:pPr>
            <a:r>
              <a:rPr lang="en-GB" sz="1600" dirty="0"/>
              <a:t>Master Emotional Intelligence skills 	</a:t>
            </a:r>
          </a:p>
          <a:p>
            <a:pPr marL="285750" indent="-285750">
              <a:buClr>
                <a:schemeClr val="accent2"/>
              </a:buClr>
              <a:buFont typeface="Arial" panose="020B0604020202020204" pitchFamily="34" charset="0"/>
              <a:buChar char="•"/>
            </a:pPr>
            <a:r>
              <a:rPr lang="en-GB" sz="1600" dirty="0"/>
              <a:t>Seek support </a:t>
            </a:r>
          </a:p>
        </p:txBody>
      </p:sp>
      <p:sp>
        <p:nvSpPr>
          <p:cNvPr id="9" name="Content Placeholder 1"/>
          <p:cNvSpPr txBox="1">
            <a:spLocks/>
          </p:cNvSpPr>
          <p:nvPr/>
        </p:nvSpPr>
        <p:spPr>
          <a:xfrm flipH="1">
            <a:off x="10174014" y="1187048"/>
            <a:ext cx="798786" cy="3821629"/>
          </a:xfrm>
          <a:prstGeom prst="rect">
            <a:avLst/>
          </a:prstGeom>
        </p:spPr>
        <p:txBody>
          <a:bodyPr vert="horz" lIns="0" tIns="0" rIns="0" bIns="0" rtlCol="0">
            <a:noAutofit/>
          </a:bodyPr>
          <a:lstStyle>
            <a:lvl1pPr marL="171450" indent="-171450" algn="l" defTabSz="914400" rtl="0" eaLnBrk="1" latinLnBrk="0" hangingPunct="1">
              <a:lnSpc>
                <a:spcPct val="95000"/>
              </a:lnSpc>
              <a:spcBef>
                <a:spcPts val="600"/>
              </a:spcBef>
              <a:spcAft>
                <a:spcPts val="300"/>
              </a:spcAft>
              <a:buClr>
                <a:schemeClr val="accent1"/>
              </a:buClr>
              <a:buFont typeface="Arial" pitchFamily="34" charset="0"/>
              <a:buChar char="•"/>
              <a:defRPr sz="1800" kern="1200">
                <a:solidFill>
                  <a:schemeClr val="tx1"/>
                </a:solidFill>
                <a:latin typeface="Arial" pitchFamily="34" charset="0"/>
                <a:ea typeface="+mn-ea"/>
                <a:cs typeface="Arial" pitchFamily="34" charset="0"/>
              </a:defRPr>
            </a:lvl1pPr>
            <a:lvl2pPr marL="400050" indent="-171450" algn="l" defTabSz="914400" rtl="0" eaLnBrk="1" latinLnBrk="0" hangingPunct="1">
              <a:lnSpc>
                <a:spcPct val="95000"/>
              </a:lnSpc>
              <a:spcBef>
                <a:spcPts val="300"/>
              </a:spcBef>
              <a:spcAft>
                <a:spcPts val="300"/>
              </a:spcAft>
              <a:buFont typeface="Arial" pitchFamily="34" charset="0"/>
              <a:buChar char="–"/>
              <a:defRPr sz="1600" kern="1200">
                <a:solidFill>
                  <a:schemeClr val="tx1"/>
                </a:solidFill>
                <a:latin typeface="Arial" pitchFamily="34" charset="0"/>
                <a:ea typeface="+mn-ea"/>
                <a:cs typeface="Arial" pitchFamily="34" charset="0"/>
              </a:defRPr>
            </a:lvl2pPr>
            <a:lvl3pPr marL="571500" indent="-114300" algn="l" defTabSz="914400" rtl="0" eaLnBrk="1" latinLnBrk="0" hangingPunct="1">
              <a:lnSpc>
                <a:spcPct val="95000"/>
              </a:lnSpc>
              <a:spcBef>
                <a:spcPts val="300"/>
              </a:spcBef>
              <a:spcAft>
                <a:spcPts val="300"/>
              </a:spcAft>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857250" indent="-171450" algn="l" defTabSz="914400" rtl="0" eaLnBrk="1" latinLnBrk="0" hangingPunct="1">
              <a:lnSpc>
                <a:spcPct val="95000"/>
              </a:lnSpc>
              <a:spcBef>
                <a:spcPts val="3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1028700" indent="-114300" algn="l" defTabSz="914400" rtl="0" eaLnBrk="1" latinLnBrk="0" hangingPunct="1">
              <a:lnSpc>
                <a:spcPct val="95000"/>
              </a:lnSpc>
              <a:spcBef>
                <a:spcPts val="300"/>
              </a:spcBef>
              <a:spcAft>
                <a:spcPts val="300"/>
              </a:spcAft>
              <a:buClr>
                <a:schemeClr val="accent1"/>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600" dirty="0">
              <a:solidFill>
                <a:srgbClr val="63666A"/>
              </a:solidFill>
            </a:endParaRPr>
          </a:p>
        </p:txBody>
      </p:sp>
    </p:spTree>
    <p:extLst>
      <p:ext uri="{BB962C8B-B14F-4D97-AF65-F5344CB8AC3E}">
        <p14:creationId xmlns:p14="http://schemas.microsoft.com/office/powerpoint/2010/main" val="207095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Care of Yourself</a:t>
            </a:r>
          </a:p>
        </p:txBody>
      </p:sp>
      <p:sp>
        <p:nvSpPr>
          <p:cNvPr id="3" name="Content Placeholder 2"/>
          <p:cNvSpPr>
            <a:spLocks noGrp="1"/>
          </p:cNvSpPr>
          <p:nvPr>
            <p:ph idx="1"/>
          </p:nvPr>
        </p:nvSpPr>
        <p:spPr>
          <a:xfrm>
            <a:off x="361315" y="1001272"/>
            <a:ext cx="8486775" cy="3591048"/>
          </a:xfrm>
        </p:spPr>
        <p:txBody>
          <a:bodyPr/>
          <a:lstStyle/>
          <a:p>
            <a:pPr>
              <a:spcAft>
                <a:spcPts val="0"/>
              </a:spcAft>
              <a:buClr>
                <a:schemeClr val="accent2"/>
              </a:buClr>
              <a:buNone/>
            </a:pPr>
            <a:r>
              <a:rPr lang="en-US" sz="1600" dirty="0"/>
              <a:t>Managers have a big responsibility, it is easy to get so caught up in all that’s going on and neglect yourself:</a:t>
            </a:r>
          </a:p>
          <a:p>
            <a:pPr marL="285750" indent="-285750">
              <a:buClr>
                <a:schemeClr val="accent2"/>
              </a:buClr>
              <a:buFont typeface="Arial" panose="020B0604020202020204" pitchFamily="34" charset="0"/>
              <a:buChar char="•"/>
            </a:pPr>
            <a:endParaRPr lang="en-AU" sz="1600" dirty="0"/>
          </a:p>
          <a:p>
            <a:pPr marL="285750" indent="-285750">
              <a:buClr>
                <a:schemeClr val="accent2"/>
              </a:buClr>
              <a:buFont typeface="Arial" panose="020B0604020202020204" pitchFamily="34" charset="0"/>
              <a:buChar char="•"/>
            </a:pPr>
            <a:r>
              <a:rPr lang="en-AU" sz="1600" dirty="0"/>
              <a:t>Recognize your own signs of burnout</a:t>
            </a:r>
          </a:p>
          <a:p>
            <a:pPr marL="285750" indent="-285750">
              <a:buClr>
                <a:schemeClr val="accent2"/>
              </a:buClr>
              <a:buFont typeface="Arial" panose="020B0604020202020204" pitchFamily="34" charset="0"/>
              <a:buChar char="•"/>
            </a:pPr>
            <a:r>
              <a:rPr lang="en-AU" sz="1600" dirty="0"/>
              <a:t>Practice self-care (eat right, exercise, get enough sleep, manage your stress)</a:t>
            </a:r>
          </a:p>
          <a:p>
            <a:pPr marL="285750" indent="-285750">
              <a:buClr>
                <a:schemeClr val="accent2"/>
              </a:buClr>
              <a:buFont typeface="Arial" panose="020B0604020202020204" pitchFamily="34" charset="0"/>
              <a:buChar char="•"/>
            </a:pPr>
            <a:r>
              <a:rPr lang="en-AU" sz="1600" dirty="0"/>
              <a:t>Engage in activities you enjoy and that energize you outside of work</a:t>
            </a:r>
          </a:p>
          <a:p>
            <a:pPr marL="285750" indent="-285750">
              <a:buClr>
                <a:schemeClr val="accent2"/>
              </a:buClr>
              <a:buFont typeface="Arial" panose="020B0604020202020204" pitchFamily="34" charset="0"/>
              <a:buChar char="•"/>
            </a:pPr>
            <a:r>
              <a:rPr lang="en-AU" sz="1600" dirty="0"/>
              <a:t>Don’t go it alone, seek help from your manager, mentor, HR or EAP</a:t>
            </a:r>
          </a:p>
          <a:p>
            <a:pPr marL="285750" indent="-285750">
              <a:buClr>
                <a:schemeClr val="accent2"/>
              </a:buClr>
              <a:buFont typeface="Arial" panose="020B0604020202020204" pitchFamily="34" charset="0"/>
              <a:buChar char="•"/>
            </a:pPr>
            <a:r>
              <a:rPr lang="en-AU" sz="1600" dirty="0"/>
              <a:t>Seek support from family and loved ones</a:t>
            </a:r>
          </a:p>
          <a:p>
            <a:pPr marL="285750" indent="-285750">
              <a:buClr>
                <a:schemeClr val="accent2"/>
              </a:buClr>
              <a:buFont typeface="Arial" panose="020B0604020202020204" pitchFamily="34" charset="0"/>
              <a:buChar char="•"/>
            </a:pPr>
            <a:endParaRPr lang="en-AU" dirty="0"/>
          </a:p>
          <a:p>
            <a:pPr>
              <a:spcAft>
                <a:spcPts val="0"/>
              </a:spcAft>
              <a:buClr>
                <a:schemeClr val="accent2"/>
              </a:buClr>
              <a:buNone/>
            </a:pPr>
            <a:endParaRPr lang="en-US" dirty="0"/>
          </a:p>
          <a:p>
            <a:pPr>
              <a:spcAft>
                <a:spcPts val="0"/>
              </a:spcAft>
              <a:buClr>
                <a:schemeClr val="accent2"/>
              </a:buClr>
              <a:buNone/>
            </a:pPr>
            <a:endParaRPr lang="en-US" dirty="0"/>
          </a:p>
          <a:p>
            <a:pPr>
              <a:spcAft>
                <a:spcPts val="0"/>
              </a:spcAft>
              <a:buClr>
                <a:schemeClr val="accent2"/>
              </a:buClr>
              <a:buNone/>
            </a:pPr>
            <a:endParaRPr lang="en-US" dirty="0"/>
          </a:p>
        </p:txBody>
      </p:sp>
      <p:sp>
        <p:nvSpPr>
          <p:cNvPr id="4" name="Footer Placeholder 3"/>
          <p:cNvSpPr>
            <a:spLocks noGrp="1"/>
          </p:cNvSpPr>
          <p:nvPr>
            <p:ph type="ftr" sz="quarter" idx="11"/>
          </p:nvPr>
        </p:nvSpPr>
        <p:spPr/>
        <p:txBody>
          <a:bodyPr/>
          <a:lstStyle/>
          <a:p>
            <a:r>
              <a:rPr lang="en-US"/>
              <a:t>Do not reproduce, transmit or modify the content set forth herein in any form or by any means without written permission of UnitedHealthcare. © 2018 United HealthCare Services, Inc. All rights reserved.</a:t>
            </a:r>
          </a:p>
        </p:txBody>
      </p:sp>
      <p:sp>
        <p:nvSpPr>
          <p:cNvPr id="5" name="Slide Number Placeholder 4"/>
          <p:cNvSpPr>
            <a:spLocks noGrp="1"/>
          </p:cNvSpPr>
          <p:nvPr>
            <p:ph type="sldNum" sz="quarter" idx="12"/>
          </p:nvPr>
        </p:nvSpPr>
        <p:spPr/>
        <p:txBody>
          <a:bodyPr/>
          <a:lstStyle/>
          <a:p>
            <a:fld id="{3310D8EA-3107-4873-B9AB-DD7D3E79053A}" type="slidenum">
              <a:rPr lang="en-US" smtClean="0"/>
              <a:t>21</a:t>
            </a:fld>
            <a:endParaRPr lang="en-US"/>
          </a:p>
        </p:txBody>
      </p:sp>
    </p:spTree>
    <p:extLst>
      <p:ext uri="{BB962C8B-B14F-4D97-AF65-F5344CB8AC3E}">
        <p14:creationId xmlns:p14="http://schemas.microsoft.com/office/powerpoint/2010/main" val="3637963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latin typeface="Arial (Headings)"/>
                <a:cs typeface="Arial" pitchFamily="34" charset="0"/>
              </a:rPr>
              <a:t>Quotes</a:t>
            </a:r>
          </a:p>
        </p:txBody>
      </p:sp>
      <p:sp>
        <p:nvSpPr>
          <p:cNvPr id="3" name="Content Placeholder 2"/>
          <p:cNvSpPr>
            <a:spLocks noGrp="1"/>
          </p:cNvSpPr>
          <p:nvPr>
            <p:ph idx="1"/>
          </p:nvPr>
        </p:nvSpPr>
        <p:spPr>
          <a:xfrm>
            <a:off x="371475" y="960699"/>
            <a:ext cx="8486775" cy="2933836"/>
          </a:xfrm>
        </p:spPr>
        <p:txBody>
          <a:bodyPr>
            <a:normAutofit/>
          </a:bodyPr>
          <a:lstStyle/>
          <a:p>
            <a:pPr algn="ctr">
              <a:buNone/>
            </a:pPr>
            <a:endParaRPr lang="en-US" i="1" cap="all" dirty="0"/>
          </a:p>
          <a:p>
            <a:pPr algn="ctr">
              <a:buNone/>
            </a:pPr>
            <a:endParaRPr lang="en-US" i="1" cap="all" dirty="0"/>
          </a:p>
          <a:p>
            <a:pPr algn="ctr">
              <a:buNone/>
            </a:pPr>
            <a:r>
              <a:rPr lang="en-US" i="1" cap="all" dirty="0"/>
              <a:t>THE SINGLE MOST IMPORTANT THING THAT CAN HAPPEN RIGHT NOW IN THIS PANDEMIC IS THAT WE FEEL OUR COLLECTIVITY — THAT WE’RE HERE TO HELP EACH OTHER MOVE THROUGH THIS</a:t>
            </a:r>
            <a:r>
              <a:rPr lang="en-US" sz="1500" dirty="0">
                <a:solidFill>
                  <a:schemeClr val="tx1">
                    <a:lumMod val="50000"/>
                    <a:lumOff val="50000"/>
                  </a:schemeClr>
                </a:solidFill>
                <a:latin typeface="Arial" pitchFamily="34" charset="0"/>
                <a:cs typeface="Arial" pitchFamily="34" charset="0"/>
              </a:rPr>
              <a:t/>
            </a:r>
            <a:br>
              <a:rPr lang="en-US" sz="1500" dirty="0">
                <a:solidFill>
                  <a:schemeClr val="tx1">
                    <a:lumMod val="50000"/>
                    <a:lumOff val="50000"/>
                  </a:schemeClr>
                </a:solidFill>
                <a:latin typeface="Arial" pitchFamily="34" charset="0"/>
                <a:cs typeface="Arial" pitchFamily="34" charset="0"/>
              </a:rPr>
            </a:br>
            <a:endParaRPr lang="en-US" sz="1500" dirty="0">
              <a:solidFill>
                <a:schemeClr val="tx1">
                  <a:lumMod val="50000"/>
                  <a:lumOff val="50000"/>
                </a:schemeClr>
              </a:solidFill>
              <a:latin typeface="Arial" pitchFamily="34" charset="0"/>
              <a:cs typeface="Arial" pitchFamily="34" charset="0"/>
            </a:endParaRPr>
          </a:p>
          <a:p>
            <a:pPr algn="ctr">
              <a:buNone/>
            </a:pPr>
            <a:r>
              <a:rPr lang="en-US" b="1" dirty="0"/>
              <a:t>Tara Brach</a:t>
            </a:r>
          </a:p>
          <a:p>
            <a:pPr algn="ctr">
              <a:buNone/>
            </a:pPr>
            <a:endParaRPr lang="en-US" sz="150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22869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51360" y="0"/>
            <a:ext cx="6172200" cy="792091"/>
          </a:xfrm>
        </p:spPr>
        <p:txBody>
          <a:bodyPr>
            <a:noAutofit/>
          </a:bodyPr>
          <a:lstStyle/>
          <a:p>
            <a:r>
              <a:rPr lang="en-AU" sz="2400" dirty="0"/>
              <a:t>Employee Assistance Program (EAP)</a:t>
            </a:r>
            <a:endParaRPr lang="en-US" sz="2400" dirty="0"/>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332" y="901547"/>
            <a:ext cx="2522440" cy="298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67789" y="3953705"/>
            <a:ext cx="7274083" cy="600074"/>
          </a:xfrm>
          <a:prstGeom prst="rect">
            <a:avLst/>
          </a:prstGeom>
          <a:noFill/>
        </p:spPr>
        <p:txBody>
          <a:bodyPr wrap="square" lIns="0" tIns="0" rIns="0" bIns="0" rtlCol="0">
            <a:noAutofit/>
          </a:bodyPr>
          <a:lstStyle/>
          <a:p>
            <a:r>
              <a:rPr lang="en-US" sz="788" dirty="0"/>
              <a:t>"</a:t>
            </a:r>
            <a:r>
              <a:rPr lang="en-US" sz="788" b="1" dirty="0"/>
              <a:t>This program should not be used for emergency or urgent care needs. In an emergency, call the local emergency services phone number or go to the nearest emergency room. This program is not a substitute for a doctor's or professional's care.</a:t>
            </a:r>
            <a:r>
              <a:rPr lang="en-US" sz="788" dirty="0"/>
              <a:t> Due to the potential for a conflict of interest, legal consultation will not be provided on issues that may involve legal action against Optum or its affiliates, or any entity through which the caller is receiving these services directly (e.g., employer). This program and its components may not be available in all locations or for all group sizes and is subject to change. Coverage exclusions and limitations may apply."</a:t>
            </a:r>
          </a:p>
        </p:txBody>
      </p:sp>
      <p:sp>
        <p:nvSpPr>
          <p:cNvPr id="7" name="Content Placeholder 1"/>
          <p:cNvSpPr txBox="1">
            <a:spLocks/>
          </p:cNvSpPr>
          <p:nvPr/>
        </p:nvSpPr>
        <p:spPr>
          <a:xfrm>
            <a:off x="416129" y="1052717"/>
            <a:ext cx="5164864" cy="2833245"/>
          </a:xfrm>
          <a:prstGeom prst="rect">
            <a:avLst/>
          </a:prstGeom>
        </p:spPr>
        <p:txBody>
          <a:bodyPr vert="horz" lIns="0" tIns="0" rIns="0" bIns="0" rtlCol="0">
            <a:normAutofit lnSpcReduction="10000"/>
          </a:bodyPr>
          <a:lstStyle>
            <a:lvl1pPr marL="171450" indent="-171450" algn="l" defTabSz="914400" rtl="0" eaLnBrk="1" latinLnBrk="0" hangingPunct="1">
              <a:lnSpc>
                <a:spcPct val="95000"/>
              </a:lnSpc>
              <a:spcBef>
                <a:spcPts val="600"/>
              </a:spcBef>
              <a:spcAft>
                <a:spcPts val="300"/>
              </a:spcAft>
              <a:buClr>
                <a:schemeClr val="accent1"/>
              </a:buClr>
              <a:buFont typeface="Arial" pitchFamily="34" charset="0"/>
              <a:buChar char="•"/>
              <a:defRPr sz="1800" kern="1200">
                <a:solidFill>
                  <a:schemeClr val="tx1"/>
                </a:solidFill>
                <a:latin typeface="Arial" pitchFamily="34" charset="0"/>
                <a:ea typeface="+mn-ea"/>
                <a:cs typeface="Arial" pitchFamily="34" charset="0"/>
              </a:defRPr>
            </a:lvl1pPr>
            <a:lvl2pPr marL="400050" indent="-171450" algn="l" defTabSz="914400" rtl="0" eaLnBrk="1" latinLnBrk="0" hangingPunct="1">
              <a:lnSpc>
                <a:spcPct val="95000"/>
              </a:lnSpc>
              <a:spcBef>
                <a:spcPts val="300"/>
              </a:spcBef>
              <a:spcAft>
                <a:spcPts val="300"/>
              </a:spcAft>
              <a:buFont typeface="Arial" pitchFamily="34" charset="0"/>
              <a:buChar char="–"/>
              <a:defRPr sz="1600" kern="1200">
                <a:solidFill>
                  <a:schemeClr val="tx1"/>
                </a:solidFill>
                <a:latin typeface="Arial" pitchFamily="34" charset="0"/>
                <a:ea typeface="+mn-ea"/>
                <a:cs typeface="Arial" pitchFamily="34" charset="0"/>
              </a:defRPr>
            </a:lvl2pPr>
            <a:lvl3pPr marL="571500" indent="-114300" algn="l" defTabSz="914400" rtl="0" eaLnBrk="1" latinLnBrk="0" hangingPunct="1">
              <a:lnSpc>
                <a:spcPct val="95000"/>
              </a:lnSpc>
              <a:spcBef>
                <a:spcPts val="300"/>
              </a:spcBef>
              <a:spcAft>
                <a:spcPts val="300"/>
              </a:spcAft>
              <a:buClr>
                <a:schemeClr val="accent1"/>
              </a:buClr>
              <a:buFont typeface="Arial" pitchFamily="34" charset="0"/>
              <a:buChar char="•"/>
              <a:defRPr sz="1400" kern="1200">
                <a:solidFill>
                  <a:schemeClr val="tx1"/>
                </a:solidFill>
                <a:latin typeface="Arial" pitchFamily="34" charset="0"/>
                <a:ea typeface="+mn-ea"/>
                <a:cs typeface="Arial" pitchFamily="34" charset="0"/>
              </a:defRPr>
            </a:lvl3pPr>
            <a:lvl4pPr marL="857250" indent="-171450" algn="l" defTabSz="914400" rtl="0" eaLnBrk="1" latinLnBrk="0" hangingPunct="1">
              <a:lnSpc>
                <a:spcPct val="95000"/>
              </a:lnSpc>
              <a:spcBef>
                <a:spcPts val="300"/>
              </a:spcBef>
              <a:spcAft>
                <a:spcPts val="300"/>
              </a:spcAft>
              <a:buFont typeface="Arial" pitchFamily="34" charset="0"/>
              <a:buChar char="–"/>
              <a:defRPr sz="1400" kern="1200">
                <a:solidFill>
                  <a:schemeClr val="tx1"/>
                </a:solidFill>
                <a:latin typeface="Arial" pitchFamily="34" charset="0"/>
                <a:ea typeface="+mn-ea"/>
                <a:cs typeface="Arial" pitchFamily="34" charset="0"/>
              </a:defRPr>
            </a:lvl4pPr>
            <a:lvl5pPr marL="1028700" indent="-114300" algn="l" defTabSz="914400" rtl="0" eaLnBrk="1" latinLnBrk="0" hangingPunct="1">
              <a:lnSpc>
                <a:spcPct val="95000"/>
              </a:lnSpc>
              <a:spcBef>
                <a:spcPts val="300"/>
              </a:spcBef>
              <a:spcAft>
                <a:spcPts val="300"/>
              </a:spcAft>
              <a:buClr>
                <a:schemeClr val="accent1"/>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600" dirty="0"/>
              <a:t>Short term </a:t>
            </a:r>
            <a:r>
              <a:rPr lang="en-AU" sz="1600" dirty="0" err="1"/>
              <a:t>counseling</a:t>
            </a:r>
            <a:r>
              <a:rPr lang="en-AU" sz="1600" dirty="0"/>
              <a:t> and support for all employees and  immediate family members (if eligible).</a:t>
            </a:r>
          </a:p>
          <a:p>
            <a:r>
              <a:rPr lang="en-AU" sz="1600" dirty="0"/>
              <a:t>Provided at no cost to you by your employer.</a:t>
            </a:r>
          </a:p>
          <a:p>
            <a:r>
              <a:rPr lang="en-AU" sz="1600" dirty="0"/>
              <a:t>Easily accessible, voluntary, </a:t>
            </a:r>
            <a:br>
              <a:rPr lang="en-AU" sz="1600" dirty="0"/>
            </a:br>
            <a:r>
              <a:rPr lang="en-AU" sz="1600" dirty="0"/>
              <a:t>and confidential in accordance with the law-service that can provide support for personal or work-related issues.</a:t>
            </a:r>
          </a:p>
          <a:p>
            <a:r>
              <a:rPr lang="en-AU" sz="1600" dirty="0"/>
              <a:t>Staffed by experienced professionals.</a:t>
            </a:r>
            <a:endParaRPr lang="en-US" sz="1600" dirty="0"/>
          </a:p>
          <a:p>
            <a:pPr marL="0" indent="0">
              <a:buNone/>
            </a:pPr>
            <a:endParaRPr lang="en-US" sz="1350" b="1" dirty="0"/>
          </a:p>
          <a:p>
            <a:pPr marL="0" indent="0">
              <a:buNone/>
            </a:pPr>
            <a:r>
              <a:rPr lang="en-US" sz="1350" b="1" dirty="0"/>
              <a:t>Call us TODAY!</a:t>
            </a:r>
          </a:p>
          <a:p>
            <a:endParaRPr lang="en-US" sz="1350" dirty="0"/>
          </a:p>
          <a:p>
            <a:endParaRPr lang="en-AU" sz="1350" dirty="0"/>
          </a:p>
          <a:p>
            <a:endParaRPr lang="en-US" sz="1350" dirty="0"/>
          </a:p>
          <a:p>
            <a:endParaRPr lang="en-AU" sz="1350" dirty="0"/>
          </a:p>
        </p:txBody>
      </p:sp>
    </p:spTree>
    <p:extLst>
      <p:ext uri="{BB962C8B-B14F-4D97-AF65-F5344CB8AC3E}">
        <p14:creationId xmlns:p14="http://schemas.microsoft.com/office/powerpoint/2010/main" val="428737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5"/>
          <p:cNvSpPr>
            <a:spLocks noGrp="1"/>
          </p:cNvSpPr>
          <p:nvPr>
            <p:ph type="title"/>
          </p:nvPr>
        </p:nvSpPr>
        <p:spPr/>
        <p:txBody>
          <a:bodyPr/>
          <a:lstStyle/>
          <a:p>
            <a:r>
              <a:rPr lang="en-US" dirty="0"/>
              <a:t>Thank you for coming!</a:t>
            </a:r>
            <a:endParaRPr lang="en-US" altLang="en-US" dirty="0"/>
          </a:p>
        </p:txBody>
      </p:sp>
      <p:sp>
        <p:nvSpPr>
          <p:cNvPr id="21506" name="Text Placeholder 6"/>
          <p:cNvSpPr>
            <a:spLocks noGrp="1"/>
          </p:cNvSpPr>
          <p:nvPr>
            <p:ph type="body" idx="1"/>
          </p:nvPr>
        </p:nvSpPr>
        <p:spPr/>
        <p:txBody>
          <a:bodyPr/>
          <a:lstStyle/>
          <a:p>
            <a:r>
              <a:rPr lang="en-US" dirty="0">
                <a:latin typeface="Arial" pitchFamily="34" charset="0"/>
                <a:cs typeface="Arial" pitchFamily="34" charset="0"/>
              </a:rPr>
              <a:t>Managing Fear and Anxiety</a:t>
            </a:r>
            <a:endParaRPr lang="en-US" dirty="0"/>
          </a:p>
        </p:txBody>
      </p:sp>
    </p:spTree>
    <p:extLst>
      <p:ext uri="{BB962C8B-B14F-4D97-AF65-F5344CB8AC3E}">
        <p14:creationId xmlns:p14="http://schemas.microsoft.com/office/powerpoint/2010/main" val="830410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Continued</a:t>
            </a:r>
            <a:endParaRPr lang="en-US" dirty="0"/>
          </a:p>
        </p:txBody>
      </p:sp>
      <p:sp>
        <p:nvSpPr>
          <p:cNvPr id="3" name="Content Placeholder 2"/>
          <p:cNvSpPr>
            <a:spLocks noGrp="1"/>
          </p:cNvSpPr>
          <p:nvPr>
            <p:ph idx="1"/>
          </p:nvPr>
        </p:nvSpPr>
        <p:spPr>
          <a:xfrm>
            <a:off x="371475" y="910712"/>
            <a:ext cx="8486775" cy="3055824"/>
          </a:xfrm>
        </p:spPr>
        <p:txBody>
          <a:bodyPr/>
          <a:lstStyle/>
          <a:p>
            <a:pPr lvl="1"/>
            <a:r>
              <a:rPr lang="en-US" sz="1600" dirty="0" smtClean="0"/>
              <a:t>Concerns about offering support</a:t>
            </a:r>
          </a:p>
          <a:p>
            <a:pPr lvl="1"/>
            <a:r>
              <a:rPr lang="en-US" sz="1600" dirty="0" smtClean="0"/>
              <a:t>How to intervene</a:t>
            </a:r>
          </a:p>
          <a:p>
            <a:pPr lvl="1"/>
            <a:r>
              <a:rPr lang="en-US" sz="1600" dirty="0" smtClean="0"/>
              <a:t>How managers can help</a:t>
            </a:r>
          </a:p>
          <a:p>
            <a:pPr lvl="1"/>
            <a:r>
              <a:rPr lang="en-US" sz="1600" dirty="0" smtClean="0"/>
              <a:t>Summary</a:t>
            </a:r>
          </a:p>
          <a:p>
            <a:pPr lvl="1"/>
            <a:r>
              <a:rPr lang="en-US" sz="1600" dirty="0" smtClean="0"/>
              <a:t>Take care of yourself</a:t>
            </a:r>
            <a:endParaRPr lang="en-US" sz="1600" dirty="0"/>
          </a:p>
        </p:txBody>
      </p:sp>
      <p:sp>
        <p:nvSpPr>
          <p:cNvPr id="4" name="Footer Placeholder 3"/>
          <p:cNvSpPr>
            <a:spLocks noGrp="1"/>
          </p:cNvSpPr>
          <p:nvPr>
            <p:ph type="ftr" sz="quarter" idx="11"/>
          </p:nvPr>
        </p:nvSpPr>
        <p:spPr/>
        <p:txBody>
          <a:bodyPr/>
          <a:lstStyle/>
          <a:p>
            <a:r>
              <a:rPr lang="en-US" smtClean="0"/>
              <a:t>Do not reproduce, transmit or modify the content set forth herein in any form or by any means without written permission of UnitedHealthcare. © 2018 United HealthCare Services, Inc. All rights reserved.</a:t>
            </a:r>
            <a:endParaRPr lang="en-US"/>
          </a:p>
        </p:txBody>
      </p:sp>
      <p:sp>
        <p:nvSpPr>
          <p:cNvPr id="5" name="Slide Number Placeholder 4"/>
          <p:cNvSpPr>
            <a:spLocks noGrp="1"/>
          </p:cNvSpPr>
          <p:nvPr>
            <p:ph type="sldNum" sz="quarter" idx="12"/>
          </p:nvPr>
        </p:nvSpPr>
        <p:spPr/>
        <p:txBody>
          <a:bodyPr/>
          <a:lstStyle/>
          <a:p>
            <a:fld id="{3310D8EA-3107-4873-B9AB-DD7D3E79053A}" type="slidenum">
              <a:rPr lang="en-US" smtClean="0"/>
              <a:t>3</a:t>
            </a:fld>
            <a:endParaRPr lang="en-US"/>
          </a:p>
        </p:txBody>
      </p:sp>
    </p:spTree>
    <p:extLst>
      <p:ext uri="{BB962C8B-B14F-4D97-AF65-F5344CB8AC3E}">
        <p14:creationId xmlns:p14="http://schemas.microsoft.com/office/powerpoint/2010/main" val="354241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Learning Points</a:t>
            </a:r>
            <a:endParaRPr lang="en-US" dirty="0"/>
          </a:p>
        </p:txBody>
      </p:sp>
      <p:sp>
        <p:nvSpPr>
          <p:cNvPr id="4" name="Slide Number Placeholder 3"/>
          <p:cNvSpPr>
            <a:spLocks noGrp="1"/>
          </p:cNvSpPr>
          <p:nvPr>
            <p:ph type="sldNum" sz="quarter" idx="12"/>
          </p:nvPr>
        </p:nvSpPr>
        <p:spPr/>
        <p:txBody>
          <a:bodyPr/>
          <a:lstStyle/>
          <a:p>
            <a:fld id="{424C3A99-F08D-4E19-B72F-A7FCC460322E}" type="slidenum">
              <a:rPr lang="en-US" altLang="en-US" smtClean="0"/>
              <a:pPr/>
              <a:t>4</a:t>
            </a:fld>
            <a:endParaRPr lang="en-US" altLang="en-US"/>
          </a:p>
        </p:txBody>
      </p:sp>
      <p:sp>
        <p:nvSpPr>
          <p:cNvPr id="3" name="Footer Placeholder 2"/>
          <p:cNvSpPr>
            <a:spLocks noGrp="1"/>
          </p:cNvSpPr>
          <p:nvPr>
            <p:ph type="ftr" sz="quarter" idx="3"/>
          </p:nvPr>
        </p:nvSpPr>
        <p:spPr>
          <a:xfrm>
            <a:off x="4330741" y="4842087"/>
            <a:ext cx="4443412" cy="273844"/>
          </a:xfrm>
        </p:spPr>
        <p:txBody>
          <a:bodyPr/>
          <a:lstStyle/>
          <a:p>
            <a:r>
              <a:rPr lang="en-US" altLang="en-US" dirty="0"/>
              <a:t>Do not reproduce, transmit or modify the content set forth herein in any form or by any means without written permission of UnitedHealthcare. © 2018 United HealthCare Services, Inc. All rights reserved.</a:t>
            </a:r>
          </a:p>
        </p:txBody>
      </p:sp>
      <p:sp>
        <p:nvSpPr>
          <p:cNvPr id="7" name="Text Placeholder 10"/>
          <p:cNvSpPr txBox="1">
            <a:spLocks/>
          </p:cNvSpPr>
          <p:nvPr/>
        </p:nvSpPr>
        <p:spPr bwMode="gray">
          <a:xfrm>
            <a:off x="455613" y="925513"/>
            <a:ext cx="8232775" cy="3097847"/>
          </a:xfrm>
          <a:prstGeom prst="rect">
            <a:avLst/>
          </a:prstGeom>
          <a:solidFill>
            <a:schemeClr val="tx1"/>
          </a:solidFill>
        </p:spPr>
        <p:txBody>
          <a:bodyPr vert="horz" lIns="274320" tIns="91440" rIns="91440" bIns="91440" rtlCol="0" anchor="ctr">
            <a:noAutofit/>
          </a:bodyPr>
          <a:lstStyle>
            <a:lvl1pPr marL="0" indent="0" algn="l" defTabSz="685800" rtl="0" eaLnBrk="1" latinLnBrk="0" hangingPunct="1">
              <a:lnSpc>
                <a:spcPct val="95000"/>
              </a:lnSpc>
              <a:spcBef>
                <a:spcPts val="600"/>
              </a:spcBef>
              <a:spcAft>
                <a:spcPts val="450"/>
              </a:spcAft>
              <a:buFont typeface="Arial" panose="020B0604020202020204" pitchFamily="34" charset="0"/>
              <a:buChar char="​"/>
              <a:defRPr sz="1700" kern="1200">
                <a:solidFill>
                  <a:schemeClr val="tx2"/>
                </a:solidFill>
                <a:latin typeface="+mn-lt"/>
                <a:ea typeface="+mn-ea"/>
                <a:cs typeface="+mn-cs"/>
              </a:defRPr>
            </a:lvl1pPr>
            <a:lvl2pPr marL="172641" indent="-172641"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2pPr>
            <a:lvl3pPr marL="171450" indent="-171450" algn="l" defTabSz="685800" rtl="0" eaLnBrk="1" latinLnBrk="0" hangingPunct="1">
              <a:lnSpc>
                <a:spcPct val="95000"/>
              </a:lnSpc>
              <a:spcBef>
                <a:spcPts val="0"/>
              </a:spcBef>
              <a:spcAft>
                <a:spcPts val="450"/>
              </a:spcAft>
              <a:buClr>
                <a:schemeClr val="accent1"/>
              </a:buClr>
              <a:buFont typeface="Arial" panose="020B0604020202020204" pitchFamily="34" charset="0"/>
              <a:buChar char="​"/>
              <a:defRPr sz="1700" kern="1200">
                <a:solidFill>
                  <a:schemeClr val="tx1"/>
                </a:solidFill>
                <a:latin typeface="+mn-lt"/>
                <a:ea typeface="+mn-ea"/>
                <a:cs typeface="+mn-cs"/>
              </a:defRPr>
            </a:lvl3pPr>
            <a:lvl4pPr marL="344091" indent="-172641" algn="l" defTabSz="685800" rtl="0" eaLnBrk="1" latinLnBrk="0" hangingPunct="1">
              <a:lnSpc>
                <a:spcPct val="95000"/>
              </a:lnSpc>
              <a:spcBef>
                <a:spcPts val="0"/>
              </a:spcBef>
              <a:spcAft>
                <a:spcPts val="450"/>
              </a:spcAft>
              <a:buFont typeface="Arial" panose="020B0604020202020204" pitchFamily="34" charset="0"/>
              <a:buChar char="−"/>
              <a:defRPr sz="1500" kern="1200">
                <a:solidFill>
                  <a:schemeClr val="tx1"/>
                </a:solidFill>
                <a:latin typeface="+mn-lt"/>
                <a:ea typeface="+mn-ea"/>
                <a:cs typeface="+mn-cs"/>
              </a:defRPr>
            </a:lvl4pPr>
            <a:lvl5pPr marL="514350" indent="-171450" algn="l" defTabSz="685800" rtl="0" eaLnBrk="1" latinLnBrk="0" hangingPunct="1">
              <a:lnSpc>
                <a:spcPct val="95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5pPr>
            <a:lvl6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6pPr>
            <a:lvl7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7pPr>
            <a:lvl8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8pPr>
            <a:lvl9pPr marL="685800" indent="-171450" algn="l" defTabSz="685800" rtl="0" eaLnBrk="1" latinLnBrk="0" hangingPunct="1">
              <a:lnSpc>
                <a:spcPct val="95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9pPr>
          </a:lstStyle>
          <a:p>
            <a:pPr marL="285750" indent="-285750" defTabSz="342900">
              <a:lnSpc>
                <a:spcPct val="100000"/>
              </a:lnSpc>
              <a:spcAft>
                <a:spcPts val="0"/>
              </a:spcAft>
              <a:buFont typeface="Arial" panose="020B0604020202020204" pitchFamily="34" charset="0"/>
              <a:buChar char="•"/>
            </a:pPr>
            <a:r>
              <a:rPr lang="en-US" sz="1800" dirty="0">
                <a:solidFill>
                  <a:schemeClr val="bg1"/>
                </a:solidFill>
                <a:cs typeface="Arial"/>
              </a:rPr>
              <a:t>Acknowledge and </a:t>
            </a:r>
            <a:r>
              <a:rPr lang="en-US" sz="1800" dirty="0" smtClean="0">
                <a:solidFill>
                  <a:schemeClr val="bg1"/>
                </a:solidFill>
                <a:cs typeface="Arial"/>
              </a:rPr>
              <a:t>understand </a:t>
            </a:r>
            <a:r>
              <a:rPr lang="en-US" sz="1800" dirty="0">
                <a:solidFill>
                  <a:schemeClr val="bg1"/>
                </a:solidFill>
                <a:cs typeface="Arial"/>
              </a:rPr>
              <a:t>fears</a:t>
            </a:r>
          </a:p>
          <a:p>
            <a:pPr marL="285750" indent="-285750" defTabSz="342900">
              <a:lnSpc>
                <a:spcPct val="100000"/>
              </a:lnSpc>
              <a:spcAft>
                <a:spcPts val="0"/>
              </a:spcAft>
              <a:buFont typeface="Arial" panose="020B0604020202020204" pitchFamily="34" charset="0"/>
              <a:buChar char="•"/>
            </a:pPr>
            <a:r>
              <a:rPr lang="en-US" sz="1800" dirty="0">
                <a:solidFill>
                  <a:schemeClr val="bg1"/>
                </a:solidFill>
                <a:cs typeface="Arial"/>
              </a:rPr>
              <a:t>Embrace the power of our minds/thoughts and re-direct ourselves</a:t>
            </a:r>
          </a:p>
          <a:p>
            <a:pPr marL="285750" indent="-285750" defTabSz="342900">
              <a:lnSpc>
                <a:spcPct val="100000"/>
              </a:lnSpc>
              <a:spcAft>
                <a:spcPts val="0"/>
              </a:spcAft>
              <a:buFont typeface="Arial" panose="020B0604020202020204" pitchFamily="34" charset="0"/>
              <a:buChar char="•"/>
            </a:pPr>
            <a:r>
              <a:rPr lang="en-US" sz="1800" dirty="0">
                <a:solidFill>
                  <a:schemeClr val="bg1"/>
                </a:solidFill>
                <a:cs typeface="Arial"/>
              </a:rPr>
              <a:t>Examine our anxiety by addressing root thoughts and feelings</a:t>
            </a:r>
          </a:p>
          <a:p>
            <a:pPr marL="285750" indent="-285750" defTabSz="342900">
              <a:lnSpc>
                <a:spcPct val="100000"/>
              </a:lnSpc>
              <a:spcAft>
                <a:spcPts val="0"/>
              </a:spcAft>
              <a:buFont typeface="Arial" panose="020B0604020202020204" pitchFamily="34" charset="0"/>
              <a:buChar char="•"/>
            </a:pPr>
            <a:r>
              <a:rPr lang="en-US" sz="1800" dirty="0">
                <a:solidFill>
                  <a:schemeClr val="bg1"/>
                </a:solidFill>
                <a:cs typeface="Arial"/>
              </a:rPr>
              <a:t>Develop bodily awareness through mindfulness</a:t>
            </a:r>
          </a:p>
          <a:p>
            <a:pPr marL="285750" indent="-285750" defTabSz="342900">
              <a:lnSpc>
                <a:spcPct val="100000"/>
              </a:lnSpc>
              <a:spcAft>
                <a:spcPts val="0"/>
              </a:spcAft>
              <a:buFont typeface="Arial" panose="020B0604020202020204" pitchFamily="34" charset="0"/>
              <a:buChar char="•"/>
            </a:pPr>
            <a:r>
              <a:rPr lang="en-US" sz="1800" dirty="0">
                <a:solidFill>
                  <a:schemeClr val="bg1"/>
                </a:solidFill>
                <a:cs typeface="Arial"/>
              </a:rPr>
              <a:t>Utilize thought substitution, breathing, self-soothing, and other coping strategies/</a:t>
            </a:r>
            <a:r>
              <a:rPr lang="en-US" sz="1800" dirty="0" smtClean="0">
                <a:solidFill>
                  <a:schemeClr val="bg1"/>
                </a:solidFill>
                <a:cs typeface="Arial"/>
              </a:rPr>
              <a:t>tools</a:t>
            </a:r>
          </a:p>
          <a:p>
            <a:pPr marL="285750" indent="-285750" defTabSz="342900">
              <a:lnSpc>
                <a:spcPct val="100000"/>
              </a:lnSpc>
              <a:spcAft>
                <a:spcPts val="0"/>
              </a:spcAft>
              <a:buFont typeface="Arial" panose="020B0604020202020204" pitchFamily="34" charset="0"/>
              <a:buChar char="•"/>
            </a:pPr>
            <a:r>
              <a:rPr lang="en-US" sz="1800" dirty="0" smtClean="0">
                <a:solidFill>
                  <a:schemeClr val="bg1"/>
                </a:solidFill>
                <a:cs typeface="Arial"/>
              </a:rPr>
              <a:t>How to support employees’ return to work</a:t>
            </a:r>
            <a:endParaRPr lang="en-US" sz="1800" dirty="0">
              <a:solidFill>
                <a:schemeClr val="bg1"/>
              </a:solidFill>
              <a:cs typeface="Arial"/>
            </a:endParaRPr>
          </a:p>
        </p:txBody>
      </p:sp>
    </p:spTree>
    <p:extLst>
      <p:ext uri="{BB962C8B-B14F-4D97-AF65-F5344CB8AC3E}">
        <p14:creationId xmlns:p14="http://schemas.microsoft.com/office/powerpoint/2010/main" val="3082327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latin typeface="Arial (Headings)"/>
                <a:cs typeface="Arial" pitchFamily="34" charset="0"/>
              </a:rPr>
              <a:t>Adults Fears</a:t>
            </a:r>
          </a:p>
        </p:txBody>
      </p:sp>
      <p:sp>
        <p:nvSpPr>
          <p:cNvPr id="3" name="Content Placeholder 2"/>
          <p:cNvSpPr>
            <a:spLocks noGrp="1"/>
          </p:cNvSpPr>
          <p:nvPr>
            <p:ph idx="1"/>
          </p:nvPr>
        </p:nvSpPr>
        <p:spPr>
          <a:xfrm>
            <a:off x="371475" y="960698"/>
            <a:ext cx="8486775" cy="2933837"/>
          </a:xfrm>
        </p:spPr>
        <p:txBody>
          <a:bodyPr>
            <a:noAutofit/>
          </a:bodyPr>
          <a:lstStyle/>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Public Speaking</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Flying</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Dentist</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Spiders</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Failure</a:t>
            </a: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Losing sense of </a:t>
            </a:r>
            <a:r>
              <a:rPr lang="en-US" sz="1600" dirty="0" smtClean="0">
                <a:latin typeface="Arial" pitchFamily="34" charset="0"/>
                <a:cs typeface="Arial" pitchFamily="34" charset="0"/>
              </a:rPr>
              <a:t>security</a:t>
            </a:r>
          </a:p>
          <a:p>
            <a:pPr marL="285750" indent="-285750">
              <a:spcBef>
                <a:spcPts val="900"/>
              </a:spcBef>
              <a:buClr>
                <a:schemeClr val="accent1"/>
              </a:buClr>
              <a:buSzPct val="100000"/>
              <a:buFont typeface="Arial" panose="020B0604020202020204" pitchFamily="34" charset="0"/>
              <a:buChar char="•"/>
            </a:pPr>
            <a:r>
              <a:rPr lang="en-US" sz="1600" dirty="0" smtClean="0">
                <a:latin typeface="Arial" pitchFamily="34" charset="0"/>
                <a:cs typeface="Arial" pitchFamily="34" charset="0"/>
              </a:rPr>
              <a:t>Enclosed spaces</a:t>
            </a:r>
          </a:p>
          <a:p>
            <a:pPr marL="285750" indent="-285750">
              <a:spcBef>
                <a:spcPts val="900"/>
              </a:spcBef>
              <a:buClr>
                <a:schemeClr val="accent1"/>
              </a:buClr>
              <a:buSzPct val="100000"/>
              <a:buFont typeface="Arial" panose="020B0604020202020204" pitchFamily="34" charset="0"/>
              <a:buChar char="•"/>
            </a:pPr>
            <a:r>
              <a:rPr lang="en-US" sz="1600" dirty="0" smtClean="0">
                <a:latin typeface="Arial" pitchFamily="34" charset="0"/>
                <a:cs typeface="Arial" pitchFamily="34" charset="0"/>
              </a:rPr>
              <a:t>Financial fears</a:t>
            </a:r>
            <a:endParaRPr lang="en-US" sz="1600" dirty="0">
              <a:latin typeface="Arial" pitchFamily="34" charset="0"/>
              <a:cs typeface="Arial" pitchFamily="34" charset="0"/>
            </a:endParaRPr>
          </a:p>
          <a:p>
            <a:pPr marL="285750" indent="-285750">
              <a:spcBef>
                <a:spcPts val="900"/>
              </a:spcBef>
              <a:buClr>
                <a:schemeClr val="accent1"/>
              </a:buClr>
              <a:buSzPct val="100000"/>
              <a:buFont typeface="Arial" panose="020B0604020202020204" pitchFamily="34" charset="0"/>
              <a:buChar char="•"/>
            </a:pPr>
            <a:r>
              <a:rPr lang="en-US" sz="1600" dirty="0">
                <a:latin typeface="Arial" pitchFamily="34" charset="0"/>
                <a:cs typeface="Arial" pitchFamily="34" charset="0"/>
              </a:rPr>
              <a:t>What are your fears </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12" y="1707356"/>
            <a:ext cx="1628775" cy="1728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311" y="1376506"/>
            <a:ext cx="1800225" cy="176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89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latin typeface="Arial (Headings)"/>
                <a:cs typeface="Arial" pitchFamily="34" charset="0"/>
              </a:rPr>
              <a:t>Anxiety</a:t>
            </a:r>
          </a:p>
        </p:txBody>
      </p:sp>
      <p:sp>
        <p:nvSpPr>
          <p:cNvPr id="3" name="Content Placeholder 2"/>
          <p:cNvSpPr>
            <a:spLocks noGrp="1"/>
          </p:cNvSpPr>
          <p:nvPr>
            <p:ph idx="1"/>
          </p:nvPr>
        </p:nvSpPr>
        <p:spPr>
          <a:xfrm>
            <a:off x="371475" y="949124"/>
            <a:ext cx="8486775" cy="2945412"/>
          </a:xfrm>
        </p:spPr>
        <p:txBody>
          <a:bodyPr>
            <a:normAutofit/>
          </a:bodyPr>
          <a:lstStyle/>
          <a:p>
            <a:pPr marL="285750" indent="-285750">
              <a:spcBef>
                <a:spcPts val="1350"/>
              </a:spcBef>
              <a:buClr>
                <a:schemeClr val="accent1"/>
              </a:buClr>
              <a:buSzPct val="100000"/>
              <a:buFont typeface="Arial" panose="020B0604020202020204" pitchFamily="34" charset="0"/>
              <a:buChar char="•"/>
            </a:pPr>
            <a:r>
              <a:rPr lang="en-US" sz="1600" dirty="0">
                <a:latin typeface="Arial" pitchFamily="34" charset="0"/>
                <a:cs typeface="Arial" pitchFamily="34" charset="0"/>
              </a:rPr>
              <a:t>Worry turns to anxiety, anxiety to fear </a:t>
            </a:r>
          </a:p>
          <a:p>
            <a:pPr marL="285750" indent="-285750">
              <a:spcBef>
                <a:spcPts val="1350"/>
              </a:spcBef>
              <a:buClr>
                <a:schemeClr val="accent1"/>
              </a:buClr>
              <a:buSzPct val="100000"/>
              <a:buFont typeface="Arial" panose="020B0604020202020204" pitchFamily="34" charset="0"/>
              <a:buChar char="•"/>
            </a:pPr>
            <a:r>
              <a:rPr lang="en-US" sz="1600" dirty="0">
                <a:latin typeface="Arial" pitchFamily="34" charset="0"/>
                <a:cs typeface="Arial" pitchFamily="34" charset="0"/>
              </a:rPr>
              <a:t>Belief that danger is lurking</a:t>
            </a:r>
          </a:p>
          <a:p>
            <a:pPr marL="285750" indent="-285750">
              <a:spcBef>
                <a:spcPts val="1350"/>
              </a:spcBef>
              <a:buClr>
                <a:schemeClr val="accent1"/>
              </a:buClr>
              <a:buSzPct val="100000"/>
              <a:buFont typeface="Arial" panose="020B0604020202020204" pitchFamily="34" charset="0"/>
              <a:buChar char="•"/>
            </a:pPr>
            <a:r>
              <a:rPr lang="en-US" sz="1600" dirty="0">
                <a:latin typeface="Arial" pitchFamily="34" charset="0"/>
                <a:cs typeface="Arial" pitchFamily="34" charset="0"/>
              </a:rPr>
              <a:t>History of Panic disorders, </a:t>
            </a:r>
            <a:r>
              <a:rPr lang="en-US" sz="1600" dirty="0" smtClean="0">
                <a:latin typeface="Arial" pitchFamily="34" charset="0"/>
                <a:cs typeface="Arial" pitchFamily="34" charset="0"/>
              </a:rPr>
              <a:t>Generalized </a:t>
            </a:r>
            <a:r>
              <a:rPr lang="en-US" sz="1600" dirty="0">
                <a:latin typeface="Arial" pitchFamily="34" charset="0"/>
                <a:cs typeface="Arial" pitchFamily="34" charset="0"/>
              </a:rPr>
              <a:t>A</a:t>
            </a:r>
            <a:r>
              <a:rPr lang="en-US" sz="1600" dirty="0" smtClean="0">
                <a:latin typeface="Arial" pitchFamily="34" charset="0"/>
                <a:cs typeface="Arial" pitchFamily="34" charset="0"/>
              </a:rPr>
              <a:t>nxiety </a:t>
            </a:r>
            <a:r>
              <a:rPr lang="en-US" sz="1600" dirty="0">
                <a:latin typeface="Arial" pitchFamily="34" charset="0"/>
                <a:cs typeface="Arial" pitchFamily="34" charset="0"/>
              </a:rPr>
              <a:t>D</a:t>
            </a:r>
            <a:r>
              <a:rPr lang="en-US" sz="1600" dirty="0" smtClean="0">
                <a:latin typeface="Arial" pitchFamily="34" charset="0"/>
                <a:cs typeface="Arial" pitchFamily="34" charset="0"/>
              </a:rPr>
              <a:t>isorder </a:t>
            </a:r>
            <a:r>
              <a:rPr lang="en-US" sz="1600" dirty="0">
                <a:latin typeface="Arial" pitchFamily="34" charset="0"/>
                <a:cs typeface="Arial" pitchFamily="34" charset="0"/>
              </a:rPr>
              <a:t>(GAD)</a:t>
            </a:r>
          </a:p>
          <a:p>
            <a:pPr marL="285750" indent="-285750">
              <a:spcBef>
                <a:spcPts val="1350"/>
              </a:spcBef>
              <a:buClr>
                <a:schemeClr val="accent1"/>
              </a:buClr>
              <a:buSzPct val="100000"/>
              <a:buFont typeface="Arial" panose="020B0604020202020204" pitchFamily="34" charset="0"/>
              <a:buChar char="•"/>
            </a:pPr>
            <a:r>
              <a:rPr lang="en-US" sz="1600" dirty="0">
                <a:latin typeface="Arial" pitchFamily="34" charset="0"/>
                <a:cs typeface="Arial" pitchFamily="34" charset="0"/>
              </a:rPr>
              <a:t>Fear and anxiety are normal adaptations that protect us from dangerous situations – we can learn to overcome </a:t>
            </a:r>
            <a:r>
              <a:rPr lang="en-US" sz="1600" dirty="0" smtClean="0">
                <a:latin typeface="Arial" pitchFamily="34" charset="0"/>
                <a:cs typeface="Arial" pitchFamily="34" charset="0"/>
              </a:rPr>
              <a:t>them  </a:t>
            </a:r>
            <a:endParaRPr lang="en-US" sz="1600" dirty="0">
              <a:latin typeface="Arial" pitchFamily="34" charset="0"/>
              <a:cs typeface="Arial" pitchFamily="34" charset="0"/>
            </a:endParaRPr>
          </a:p>
          <a:p>
            <a:pPr marL="285750" indent="-285750">
              <a:spcBef>
                <a:spcPts val="1350"/>
              </a:spcBef>
              <a:buClr>
                <a:schemeClr val="accent1"/>
              </a:buClr>
              <a:buSzPct val="100000"/>
              <a:buFont typeface="Arial" panose="020B0604020202020204" pitchFamily="34" charset="0"/>
              <a:buChar char="•"/>
            </a:pPr>
            <a:r>
              <a:rPr lang="en-US" sz="1600" dirty="0">
                <a:latin typeface="Arial" pitchFamily="34" charset="0"/>
                <a:cs typeface="Arial" pitchFamily="34" charset="0"/>
              </a:rPr>
              <a:t>Global fear and anxiety</a:t>
            </a:r>
          </a:p>
        </p:txBody>
      </p:sp>
    </p:spTree>
    <p:extLst>
      <p:ext uri="{BB962C8B-B14F-4D97-AF65-F5344CB8AC3E}">
        <p14:creationId xmlns:p14="http://schemas.microsoft.com/office/powerpoint/2010/main" val="3682149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13851-133F-463E-A15C-71F3601D876F}"/>
              </a:ext>
            </a:extLst>
          </p:cNvPr>
          <p:cNvSpPr>
            <a:spLocks noGrp="1"/>
          </p:cNvSpPr>
          <p:nvPr>
            <p:ph type="title"/>
          </p:nvPr>
        </p:nvSpPr>
        <p:spPr/>
        <p:txBody>
          <a:bodyPr>
            <a:normAutofit/>
          </a:bodyPr>
          <a:lstStyle/>
          <a:p>
            <a:r>
              <a:rPr lang="en-US" dirty="0"/>
              <a:t>Fears and Anxiety </a:t>
            </a:r>
            <a:r>
              <a:rPr lang="en-US" dirty="0" smtClean="0"/>
              <a:t>During </a:t>
            </a:r>
            <a:r>
              <a:rPr lang="en-US" dirty="0"/>
              <a:t>a Pandemic</a:t>
            </a:r>
          </a:p>
        </p:txBody>
      </p:sp>
      <p:sp>
        <p:nvSpPr>
          <p:cNvPr id="3" name="Content Placeholder 2">
            <a:extLst>
              <a:ext uri="{FF2B5EF4-FFF2-40B4-BE49-F238E27FC236}">
                <a16:creationId xmlns="" xmlns:a16="http://schemas.microsoft.com/office/drawing/2014/main" id="{7FFEBF9D-F922-46A0-BE75-C2829841A2D5}"/>
              </a:ext>
            </a:extLst>
          </p:cNvPr>
          <p:cNvSpPr>
            <a:spLocks noGrp="1"/>
          </p:cNvSpPr>
          <p:nvPr>
            <p:ph idx="1"/>
          </p:nvPr>
        </p:nvSpPr>
        <p:spPr>
          <a:xfrm>
            <a:off x="371475" y="937548"/>
            <a:ext cx="8486775" cy="2956987"/>
          </a:xfrm>
        </p:spPr>
        <p:txBody>
          <a:bodyPr/>
          <a:lstStyle/>
          <a:p>
            <a:pPr marL="285750" indent="-285750">
              <a:buClr>
                <a:schemeClr val="accent1"/>
              </a:buClr>
              <a:buFont typeface="Arial" panose="020B0604020202020204" pitchFamily="34" charset="0"/>
              <a:buChar char="•"/>
            </a:pPr>
            <a:r>
              <a:rPr lang="en-US" sz="1600" dirty="0" smtClean="0"/>
              <a:t>Fear of the unknown is unprecedented</a:t>
            </a:r>
            <a:endParaRPr lang="en-US" sz="1600" dirty="0"/>
          </a:p>
          <a:p>
            <a:pPr marL="285750" indent="-285750">
              <a:buClr>
                <a:schemeClr val="accent1"/>
              </a:buClr>
              <a:buFont typeface="Arial" panose="020B0604020202020204" pitchFamily="34" charset="0"/>
              <a:buChar char="•"/>
            </a:pPr>
            <a:r>
              <a:rPr lang="en-US" sz="1600" dirty="0" smtClean="0"/>
              <a:t>Anxiety about returning to work</a:t>
            </a:r>
            <a:endParaRPr lang="en-US" sz="1600" dirty="0"/>
          </a:p>
          <a:p>
            <a:pPr marL="285750" indent="-285750">
              <a:buClr>
                <a:schemeClr val="accent1"/>
              </a:buClr>
              <a:buFont typeface="Arial" panose="020B0604020202020204" pitchFamily="34" charset="0"/>
              <a:buChar char="•"/>
            </a:pPr>
            <a:r>
              <a:rPr lang="en-US" sz="1600" dirty="0" smtClean="0"/>
              <a:t>Our history and past resiliency matter</a:t>
            </a:r>
            <a:endParaRPr lang="en-US" sz="1600" dirty="0"/>
          </a:p>
          <a:p>
            <a:pPr marL="285750" indent="-285750">
              <a:buClr>
                <a:schemeClr val="accent1"/>
              </a:buClr>
              <a:buFont typeface="Arial" panose="020B0604020202020204" pitchFamily="34" charset="0"/>
              <a:buChar char="•"/>
            </a:pPr>
            <a:r>
              <a:rPr lang="en-US" sz="1600" dirty="0" smtClean="0"/>
              <a:t>Emotions are exacerbated by uncertainty</a:t>
            </a:r>
            <a:endParaRPr lang="en-US" sz="1600" dirty="0"/>
          </a:p>
          <a:p>
            <a:pPr marL="285750" indent="-285750">
              <a:buClr>
                <a:schemeClr val="accent1"/>
              </a:buClr>
              <a:buFont typeface="Arial" panose="020B0604020202020204" pitchFamily="34" charset="0"/>
              <a:buChar char="•"/>
            </a:pPr>
            <a:r>
              <a:rPr lang="en-US" sz="1600" dirty="0"/>
              <a:t>Social isolation can </a:t>
            </a:r>
            <a:r>
              <a:rPr lang="en-US" sz="1600" dirty="0" smtClean="0"/>
              <a:t>intensify </a:t>
            </a:r>
            <a:r>
              <a:rPr lang="en-US" sz="1600" dirty="0"/>
              <a:t>our feelings</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146" y="1021556"/>
            <a:ext cx="2857790" cy="312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129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995422"/>
            <a:ext cx="8486775" cy="2899113"/>
          </a:xfrm>
        </p:spPr>
        <p:txBody>
          <a:bodyPr>
            <a:normAutofit/>
          </a:bodyPr>
          <a:lstStyle/>
          <a:p>
            <a:pPr algn="ctr">
              <a:buNone/>
            </a:pPr>
            <a:endParaRPr lang="en-US" i="1" dirty="0">
              <a:latin typeface="Arial" pitchFamily="34" charset="0"/>
              <a:cs typeface="Arial" pitchFamily="34" charset="0"/>
            </a:endParaRPr>
          </a:p>
          <a:p>
            <a:pPr algn="ctr">
              <a:buNone/>
            </a:pPr>
            <a:endParaRPr lang="en-US" i="1" dirty="0">
              <a:latin typeface="Arial" pitchFamily="34" charset="0"/>
              <a:cs typeface="Arial" pitchFamily="34" charset="0"/>
            </a:endParaRPr>
          </a:p>
          <a:p>
            <a:pPr algn="ctr">
              <a:buNone/>
            </a:pPr>
            <a:r>
              <a:rPr lang="en-US" i="1" dirty="0">
                <a:latin typeface="Arial" pitchFamily="34" charset="0"/>
                <a:cs typeface="Arial" pitchFamily="34" charset="0"/>
              </a:rPr>
              <a:t>Acknowledging negative thoughts can take away their power</a:t>
            </a:r>
          </a:p>
          <a:p>
            <a:pPr algn="ctr">
              <a:buNone/>
            </a:pPr>
            <a:endParaRPr lang="en-US" i="1" dirty="0">
              <a:latin typeface="Arial" pitchFamily="34" charset="0"/>
              <a:cs typeface="Arial" pitchFamily="34" charset="0"/>
            </a:endParaRPr>
          </a:p>
          <a:p>
            <a:pPr algn="ctr">
              <a:buNone/>
            </a:pPr>
            <a:r>
              <a:rPr lang="en-US" i="1" dirty="0">
                <a:latin typeface="Arial" pitchFamily="34" charset="0"/>
                <a:cs typeface="Arial" pitchFamily="34" charset="0"/>
              </a:rPr>
              <a:t>How you perceive a situation affects your reaction more than the</a:t>
            </a:r>
          </a:p>
          <a:p>
            <a:pPr algn="ctr">
              <a:buNone/>
            </a:pPr>
            <a:r>
              <a:rPr lang="en-US" i="1" dirty="0">
                <a:latin typeface="Arial" pitchFamily="34" charset="0"/>
                <a:cs typeface="Arial" pitchFamily="34" charset="0"/>
              </a:rPr>
              <a:t>situation itself</a:t>
            </a:r>
          </a:p>
        </p:txBody>
      </p:sp>
    </p:spTree>
    <p:extLst>
      <p:ext uri="{BB962C8B-B14F-4D97-AF65-F5344CB8AC3E}">
        <p14:creationId xmlns:p14="http://schemas.microsoft.com/office/powerpoint/2010/main" val="174462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latin typeface="Arial (Headings)"/>
                <a:cs typeface="Arial" pitchFamily="34" charset="0"/>
              </a:rPr>
              <a:t>Understanding the Power of your Thoughts</a:t>
            </a:r>
          </a:p>
        </p:txBody>
      </p:sp>
      <p:sp>
        <p:nvSpPr>
          <p:cNvPr id="3" name="Content Placeholder 2"/>
          <p:cNvSpPr>
            <a:spLocks noGrp="1"/>
          </p:cNvSpPr>
          <p:nvPr>
            <p:ph idx="1"/>
          </p:nvPr>
        </p:nvSpPr>
        <p:spPr>
          <a:xfrm>
            <a:off x="371475" y="960698"/>
            <a:ext cx="8486775" cy="3460831"/>
          </a:xfrm>
        </p:spPr>
        <p:txBody>
          <a:bodyPr vert="horz" lIns="0" tIns="0" rIns="0" bIns="0" rtlCol="0" anchor="t">
            <a:normAutofit/>
          </a:bodyPr>
          <a:lstStyle/>
          <a:p>
            <a:pPr>
              <a:spcBef>
                <a:spcPts val="900"/>
              </a:spcBef>
              <a:buNone/>
            </a:pPr>
            <a:r>
              <a:rPr lang="en-US" sz="1600" b="1" dirty="0">
                <a:latin typeface="Arial"/>
                <a:cs typeface="Arial"/>
              </a:rPr>
              <a:t>Cognitive Behavioral Therapy – helps people </a:t>
            </a:r>
            <a:r>
              <a:rPr lang="en-US" sz="1600" b="1" dirty="0" smtClean="0">
                <a:latin typeface="Arial"/>
                <a:cs typeface="Arial"/>
              </a:rPr>
              <a:t>conquer worry and </a:t>
            </a:r>
            <a:r>
              <a:rPr lang="en-US" sz="1600" b="1" dirty="0">
                <a:latin typeface="Arial"/>
                <a:cs typeface="Arial"/>
              </a:rPr>
              <a:t>self-</a:t>
            </a:r>
            <a:r>
              <a:rPr lang="en-US" sz="1600" b="1" dirty="0" smtClean="0">
                <a:latin typeface="Arial"/>
                <a:cs typeface="Arial"/>
              </a:rPr>
              <a:t>doubt</a:t>
            </a:r>
            <a:endParaRPr lang="en-US" sz="1600" b="1" dirty="0">
              <a:latin typeface="Arial" pitchFamily="34" charset="0"/>
              <a:cs typeface="Arial" pitchFamily="34" charset="0"/>
            </a:endParaRPr>
          </a:p>
          <a:p>
            <a:pPr>
              <a:spcBef>
                <a:spcPts val="900"/>
              </a:spcBef>
              <a:buNone/>
            </a:pPr>
            <a:r>
              <a:rPr lang="en-US" sz="1600" b="1" dirty="0">
                <a:latin typeface="Arial" pitchFamily="34" charset="0"/>
                <a:cs typeface="Arial" pitchFamily="34" charset="0"/>
              </a:rPr>
              <a:t>1. Identify Negative Thoughts</a:t>
            </a:r>
          </a:p>
          <a:p>
            <a:pPr marL="343535" lvl="3" indent="-172085">
              <a:buClr>
                <a:schemeClr val="accent1"/>
              </a:buClr>
              <a:buSzPct val="80000"/>
              <a:buFont typeface="Courier New" panose="02070309020205020404" pitchFamily="49" charset="0"/>
              <a:buChar char="o"/>
            </a:pPr>
            <a:r>
              <a:rPr lang="en-US" sz="1600" dirty="0">
                <a:solidFill>
                  <a:schemeClr val="tx2"/>
                </a:solidFill>
                <a:latin typeface="Arial" pitchFamily="34" charset="0"/>
                <a:cs typeface="Arial" pitchFamily="34" charset="0"/>
              </a:rPr>
              <a:t>What were you thinking when you started to feel anxious?</a:t>
            </a:r>
          </a:p>
          <a:p>
            <a:pPr>
              <a:spcBef>
                <a:spcPts val="900"/>
              </a:spcBef>
              <a:buNone/>
            </a:pPr>
            <a:r>
              <a:rPr lang="en-US" sz="1600" b="1" dirty="0">
                <a:latin typeface="Arial" pitchFamily="34" charset="0"/>
                <a:cs typeface="Arial" pitchFamily="34" charset="0"/>
              </a:rPr>
              <a:t>2. Challenge Negative Thoughts</a:t>
            </a:r>
          </a:p>
          <a:p>
            <a:pPr marL="343535" lvl="3" indent="-172085">
              <a:buClr>
                <a:schemeClr val="accent1"/>
              </a:buClr>
              <a:buSzPct val="80000"/>
              <a:buFont typeface="Courier New" panose="02070309020205020404" pitchFamily="49" charset="0"/>
              <a:buChar char="o"/>
            </a:pPr>
            <a:r>
              <a:rPr lang="en-US" sz="1600" dirty="0">
                <a:solidFill>
                  <a:schemeClr val="tx2"/>
                </a:solidFill>
                <a:latin typeface="Arial" pitchFamily="34" charset="0"/>
                <a:cs typeface="Arial" pitchFamily="34" charset="0"/>
              </a:rPr>
              <a:t>Question the evidence for your anxious thoughts and analyze unhelpful beliefs</a:t>
            </a:r>
          </a:p>
          <a:p>
            <a:pPr marL="343535" lvl="3" indent="-172085">
              <a:buClr>
                <a:schemeClr val="accent1"/>
              </a:buClr>
              <a:buSzPct val="80000"/>
              <a:buFont typeface="Courier New" panose="02070309020205020404" pitchFamily="49" charset="0"/>
              <a:buChar char="o"/>
            </a:pPr>
            <a:r>
              <a:rPr lang="en-US" sz="1600" dirty="0">
                <a:solidFill>
                  <a:schemeClr val="tx2"/>
                </a:solidFill>
                <a:latin typeface="Arial" pitchFamily="34" charset="0"/>
                <a:cs typeface="Arial" pitchFamily="34" charset="0"/>
              </a:rPr>
              <a:t>What is the realistic chance that your negative thoughts will become reality?</a:t>
            </a:r>
          </a:p>
          <a:p>
            <a:pPr>
              <a:spcBef>
                <a:spcPts val="900"/>
              </a:spcBef>
              <a:buNone/>
            </a:pPr>
            <a:r>
              <a:rPr lang="en-US" sz="1600" b="1" dirty="0">
                <a:latin typeface="Arial" pitchFamily="34" charset="0"/>
                <a:cs typeface="Arial" pitchFamily="34" charset="0"/>
              </a:rPr>
              <a:t>3. Replace Negative Thoughts With Realistic Ones</a:t>
            </a:r>
          </a:p>
          <a:p>
            <a:pPr marL="343535" lvl="3" indent="-172085">
              <a:buClr>
                <a:schemeClr val="accent1"/>
              </a:buClr>
              <a:buSzPct val="80000"/>
              <a:buFont typeface="Courier New" panose="02070309020205020404" pitchFamily="49" charset="0"/>
              <a:buChar char="o"/>
            </a:pPr>
            <a:r>
              <a:rPr lang="en-US" sz="1600" dirty="0">
                <a:solidFill>
                  <a:schemeClr val="tx2"/>
                </a:solidFill>
                <a:latin typeface="Arial" pitchFamily="34" charset="0"/>
                <a:cs typeface="Arial" pitchFamily="34" charset="0"/>
              </a:rPr>
              <a:t>How did you make it through this situation before? What was the outcome?</a:t>
            </a:r>
          </a:p>
        </p:txBody>
      </p:sp>
    </p:spTree>
    <p:extLst>
      <p:ext uri="{BB962C8B-B14F-4D97-AF65-F5344CB8AC3E}">
        <p14:creationId xmlns:p14="http://schemas.microsoft.com/office/powerpoint/2010/main" val="1175890643"/>
      </p:ext>
    </p:extLst>
  </p:cSld>
  <p:clrMapOvr>
    <a:masterClrMapping/>
  </p:clrMapOvr>
</p:sld>
</file>

<file path=ppt/theme/theme1.xml><?xml version="1.0" encoding="utf-8"?>
<a:theme xmlns:a="http://schemas.openxmlformats.org/drawingml/2006/main" name="OptumWidescreen">
  <a:themeElements>
    <a:clrScheme name="Custom 2">
      <a:dk1>
        <a:srgbClr val="55565A"/>
      </a:dk1>
      <a:lt1>
        <a:srgbClr val="FFFFFF"/>
      </a:lt1>
      <a:dk2>
        <a:srgbClr val="55565A"/>
      </a:dk2>
      <a:lt2>
        <a:srgbClr val="B1B3B3"/>
      </a:lt2>
      <a:accent1>
        <a:srgbClr val="E87722"/>
      </a:accent1>
      <a:accent2>
        <a:srgbClr val="F2AA00"/>
      </a:accent2>
      <a:accent3>
        <a:srgbClr val="63666A"/>
      </a:accent3>
      <a:accent4>
        <a:srgbClr val="888B8D"/>
      </a:accent4>
      <a:accent5>
        <a:srgbClr val="B1B3B3"/>
      </a:accent5>
      <a:accent6>
        <a:srgbClr val="D0D0CE"/>
      </a:accent6>
      <a:hlink>
        <a:srgbClr val="E87722"/>
      </a:hlink>
      <a:folHlink>
        <a:srgbClr val="63666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defPPr>
      </a:lstStyle>
    </a:txDef>
  </a:objectDefaults>
  <a:extraClrSchemeLst/>
  <a:custClrLst>
    <a:custClr name="Custom Color 1">
      <a:srgbClr val="E87722"/>
    </a:custClr>
    <a:custClr name="Custom Color 2">
      <a:srgbClr val="888B8D"/>
    </a:custClr>
    <a:custClr name="Custom Color 3">
      <a:srgbClr val="739600"/>
    </a:custClr>
    <a:custClr name="Custom Color 4">
      <a:srgbClr val="008770"/>
    </a:custClr>
    <a:custClr name="Custom Color 5">
      <a:srgbClr val="00549F"/>
    </a:custClr>
    <a:custClr name="Custom Color 6">
      <a:srgbClr val="3B0083"/>
    </a:custClr>
    <a:custClr name="Custom Color 7">
      <a:srgbClr val="A22B38"/>
    </a:custClr>
  </a:custClrLst>
  <a:extLst>
    <a:ext uri="{05A4C25C-085E-4340-85A3-A5531E510DB2}">
      <thm15:themeFamily xmlns="" xmlns:thm15="http://schemas.microsoft.com/office/thememl/2012/main" name="Optum Template Widescreen - 2017 - 06.27.17.potx" id="{14CCB6DF-C717-4413-BCDA-15B71AA5CDD8}" vid="{817E4C5E-750D-4B97-8ADE-F637BD8C07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A626A8E05D54479A59E2760AE334AB" ma:contentTypeVersion="0" ma:contentTypeDescription="Create a new document." ma:contentTypeScope="" ma:versionID="19ab260277260dc14799f69e71b6c6e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0297D7-6120-4AEC-BD90-27546ED06F72}">
  <ds:schemaRefs>
    <ds:schemaRef ds:uri="http://schemas.microsoft.com/sharepoint/v3/contenttype/forms"/>
  </ds:schemaRefs>
</ds:datastoreItem>
</file>

<file path=customXml/itemProps2.xml><?xml version="1.0" encoding="utf-8"?>
<ds:datastoreItem xmlns:ds="http://schemas.openxmlformats.org/officeDocument/2006/customXml" ds:itemID="{195D4B92-45D4-412B-B029-D9817D39A7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572DBA8-2504-4AD1-BD72-3562DB5094EB}">
  <ds:schemaRefs>
    <ds:schemaRef ds:uri="http://schemas.microsoft.com/office/2006/documentManagement/types"/>
    <ds:schemaRef ds:uri="http://www.w3.org/XML/1998/namespace"/>
    <ds:schemaRef ds:uri="http://purl.org/dc/dcmitype/"/>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OptumWidescreen</Template>
  <TotalTime>716</TotalTime>
  <Words>1549</Words>
  <Application>Microsoft Office PowerPoint</Application>
  <PresentationFormat>On-screen Show (16:9)</PresentationFormat>
  <Paragraphs>217</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OptumWidescreen</vt:lpstr>
      <vt:lpstr>Managing Fear and Anxiety</vt:lpstr>
      <vt:lpstr>What to Expect</vt:lpstr>
      <vt:lpstr>What to Expect Continued</vt:lpstr>
      <vt:lpstr>Learning Points</vt:lpstr>
      <vt:lpstr>Adults Fears</vt:lpstr>
      <vt:lpstr>Anxiety</vt:lpstr>
      <vt:lpstr>Fears and Anxiety During a Pandemic</vt:lpstr>
      <vt:lpstr>PowerPoint Presentation</vt:lpstr>
      <vt:lpstr>Understanding the Power of your Thoughts</vt:lpstr>
      <vt:lpstr>Mindfulness/Acceptance</vt:lpstr>
      <vt:lpstr>Practice Breathing Exercise</vt:lpstr>
      <vt:lpstr>Suggestions</vt:lpstr>
      <vt:lpstr>Additional Soothing Techniques</vt:lpstr>
      <vt:lpstr>Apps / Movies / Other </vt:lpstr>
      <vt:lpstr>Conversation Starters</vt:lpstr>
      <vt:lpstr>Supporting Employees’ Return to Work</vt:lpstr>
      <vt:lpstr>Common Concerns about Offering Support</vt:lpstr>
      <vt:lpstr>How to Intervene Effectively</vt:lpstr>
      <vt:lpstr>How Managers Can Help</vt:lpstr>
      <vt:lpstr>Summary</vt:lpstr>
      <vt:lpstr>Take Care of Yourself</vt:lpstr>
      <vt:lpstr>Quotes</vt:lpstr>
      <vt:lpstr>Employee Assistance Program (EAP)</vt:lpstr>
      <vt:lpstr>Thank you for coming!</vt:lpstr>
    </vt:vector>
  </TitlesOfParts>
  <Company>UnitedHealth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GetTheBestofStress</dc:title>
  <dc:creator>Garner, Melissa</dc:creator>
  <cp:lastModifiedBy>Jones, Erin E</cp:lastModifiedBy>
  <cp:revision>707</cp:revision>
  <dcterms:created xsi:type="dcterms:W3CDTF">2018-11-15T21:57:47Z</dcterms:created>
  <dcterms:modified xsi:type="dcterms:W3CDTF">2020-05-04T18:32:22Z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0x0101000DA626A8E05D54479A59E2760AE334AB</vt:lpwstr>
  </property>
</Properties>
</file>