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52" r:id="rId5"/>
  </p:sldMasterIdLst>
  <p:notesMasterIdLst>
    <p:notesMasterId r:id="rId21"/>
  </p:notesMasterIdLst>
  <p:handoutMasterIdLst>
    <p:handoutMasterId r:id="rId22"/>
  </p:handoutMasterIdLst>
  <p:sldIdLst>
    <p:sldId id="310" r:id="rId6"/>
    <p:sldId id="283" r:id="rId7"/>
    <p:sldId id="285" r:id="rId8"/>
    <p:sldId id="288" r:id="rId9"/>
    <p:sldId id="311" r:id="rId10"/>
    <p:sldId id="292" r:id="rId11"/>
    <p:sldId id="294" r:id="rId12"/>
    <p:sldId id="296" r:id="rId13"/>
    <p:sldId id="297" r:id="rId14"/>
    <p:sldId id="312" r:id="rId15"/>
    <p:sldId id="301" r:id="rId16"/>
    <p:sldId id="302" r:id="rId17"/>
    <p:sldId id="304" r:id="rId18"/>
    <p:sldId id="305" r:id="rId19"/>
    <p:sldId id="314" r:id="rId20"/>
  </p:sldIdLst>
  <p:sldSz cx="7772400" cy="10058400"/>
  <p:notesSz cx="7010400" cy="9296400"/>
  <p:defaultTex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orient="horz" pos="804">
          <p15:clr>
            <a:srgbClr val="A4A3A4"/>
          </p15:clr>
        </p15:guide>
        <p15:guide id="3" orient="horz" pos="5759">
          <p15:clr>
            <a:srgbClr val="A4A3A4"/>
          </p15:clr>
        </p15:guide>
        <p15:guide id="4" orient="horz" pos="1241">
          <p15:clr>
            <a:srgbClr val="A4A3A4"/>
          </p15:clr>
        </p15:guide>
        <p15:guide id="5" pos="2448">
          <p15:clr>
            <a:srgbClr val="A4A3A4"/>
          </p15:clr>
        </p15:guide>
        <p15:guide id="6" pos="4606">
          <p15:clr>
            <a:srgbClr val="A4A3A4"/>
          </p15:clr>
        </p15:guide>
        <p15:guide id="7" pos="2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6" autoAdjust="0"/>
    <p:restoredTop sz="75269" autoAdjust="0"/>
  </p:normalViewPr>
  <p:slideViewPr>
    <p:cSldViewPr snapToGrid="0">
      <p:cViewPr varScale="1">
        <p:scale>
          <a:sx n="34" d="100"/>
          <a:sy n="34" d="100"/>
        </p:scale>
        <p:origin x="2616" y="64"/>
      </p:cViewPr>
      <p:guideLst>
        <p:guide orient="horz" pos="3168"/>
        <p:guide orient="horz" pos="804"/>
        <p:guide orient="horz" pos="5759"/>
        <p:guide orient="horz" pos="1241"/>
        <p:guide pos="2448"/>
        <p:guide pos="4606"/>
        <p:guide pos="2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3816" y="-78"/>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A44135-346D-4984-992A-2748774C843D}" type="datetimeFigureOut">
              <a:rPr lang="en-US" smtClean="0">
                <a:latin typeface="Arial" panose="020B0604020202020204" pitchFamily="34" charset="0"/>
              </a:rPr>
              <a:pPr/>
              <a:t>9/28/2020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AC5F6-A6E1-42E4-A9E7-356BF7413E45}"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74956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anose="020B0604020202020204" pitchFamily="34" charset="0"/>
              </a:defRPr>
            </a:lvl1pPr>
          </a:lstStyle>
          <a:p>
            <a:fld id="{69A07C00-4D30-4D5D-9A03-C91B9C1FD54F}" type="datetimeFigureOut">
              <a:rPr lang="en-US" smtClean="0"/>
              <a:pPr/>
              <a:t>9/28/2020</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FB8132A0-C946-4BCE-B355-3FB5DF19E0D3}" type="slidenum">
              <a:rPr lang="en-US" smtClean="0"/>
              <a:pPr/>
              <a:t>‹#›</a:t>
            </a:fld>
            <a:endParaRPr lang="en-US" dirty="0"/>
          </a:p>
        </p:txBody>
      </p:sp>
    </p:spTree>
    <p:extLst>
      <p:ext uri="{BB962C8B-B14F-4D97-AF65-F5344CB8AC3E}">
        <p14:creationId xmlns:p14="http://schemas.microsoft.com/office/powerpoint/2010/main" val="646733796"/>
      </p:ext>
    </p:extLst>
  </p:cSld>
  <p:clrMap bg1="lt1" tx1="dk1" bg2="lt2" tx2="dk2" accent1="accent1" accent2="accent2" accent3="accent3" accent4="accent4" accent5="accent5" accent6="accent6" hlink="hlink" folHlink="folHlink"/>
  <p:notesStyle>
    <a:lvl1pPr marL="0" algn="l" defTabSz="1455542" rtl="0" eaLnBrk="1" latinLnBrk="0" hangingPunct="1">
      <a:defRPr sz="1900" kern="1200">
        <a:solidFill>
          <a:schemeClr val="tx1"/>
        </a:solidFill>
        <a:latin typeface="Arial" panose="020B0604020202020204" pitchFamily="34" charset="0"/>
        <a:ea typeface="+mn-ea"/>
        <a:cs typeface="+mn-cs"/>
      </a:defRPr>
    </a:lvl1pPr>
    <a:lvl2pPr marL="727771" algn="l" defTabSz="1455542" rtl="0" eaLnBrk="1" latinLnBrk="0" hangingPunct="1">
      <a:defRPr sz="1900" kern="1200">
        <a:solidFill>
          <a:schemeClr val="tx1"/>
        </a:solidFill>
        <a:latin typeface="Arial" panose="020B0604020202020204" pitchFamily="34" charset="0"/>
        <a:ea typeface="+mn-ea"/>
        <a:cs typeface="+mn-cs"/>
      </a:defRPr>
    </a:lvl2pPr>
    <a:lvl3pPr marL="1455542" algn="l" defTabSz="1455542" rtl="0" eaLnBrk="1" latinLnBrk="0" hangingPunct="1">
      <a:defRPr sz="1900" kern="1200">
        <a:solidFill>
          <a:schemeClr val="tx1"/>
        </a:solidFill>
        <a:latin typeface="Arial" panose="020B0604020202020204" pitchFamily="34" charset="0"/>
        <a:ea typeface="+mn-ea"/>
        <a:cs typeface="+mn-cs"/>
      </a:defRPr>
    </a:lvl3pPr>
    <a:lvl4pPr marL="2183313" algn="l" defTabSz="1455542" rtl="0" eaLnBrk="1" latinLnBrk="0" hangingPunct="1">
      <a:defRPr sz="1900" kern="1200">
        <a:solidFill>
          <a:schemeClr val="tx1"/>
        </a:solidFill>
        <a:latin typeface="Arial" panose="020B0604020202020204" pitchFamily="34" charset="0"/>
        <a:ea typeface="+mn-ea"/>
        <a:cs typeface="+mn-cs"/>
      </a:defRPr>
    </a:lvl4pPr>
    <a:lvl5pPr marL="2911084" algn="l" defTabSz="1455542" rtl="0" eaLnBrk="1" latinLnBrk="0" hangingPunct="1">
      <a:defRPr sz="1900" kern="1200">
        <a:solidFill>
          <a:schemeClr val="tx1"/>
        </a:solidFill>
        <a:latin typeface="Arial" panose="020B0604020202020204" pitchFamily="34" charset="0"/>
        <a:ea typeface="+mn-ea"/>
        <a:cs typeface="+mn-cs"/>
      </a:defRPr>
    </a:lvl5pPr>
    <a:lvl6pPr marL="3638855" algn="l" defTabSz="1455542" rtl="0" eaLnBrk="1" latinLnBrk="0" hangingPunct="1">
      <a:defRPr sz="1900" kern="1200">
        <a:solidFill>
          <a:schemeClr val="tx1"/>
        </a:solidFill>
        <a:latin typeface="+mn-lt"/>
        <a:ea typeface="+mn-ea"/>
        <a:cs typeface="+mn-cs"/>
      </a:defRPr>
    </a:lvl6pPr>
    <a:lvl7pPr marL="4366626" algn="l" defTabSz="1455542" rtl="0" eaLnBrk="1" latinLnBrk="0" hangingPunct="1">
      <a:defRPr sz="1900" kern="1200">
        <a:solidFill>
          <a:schemeClr val="tx1"/>
        </a:solidFill>
        <a:latin typeface="+mn-lt"/>
        <a:ea typeface="+mn-ea"/>
        <a:cs typeface="+mn-cs"/>
      </a:defRPr>
    </a:lvl7pPr>
    <a:lvl8pPr marL="5094397" algn="l" defTabSz="1455542" rtl="0" eaLnBrk="1" latinLnBrk="0" hangingPunct="1">
      <a:defRPr sz="1900" kern="1200">
        <a:solidFill>
          <a:schemeClr val="tx1"/>
        </a:solidFill>
        <a:latin typeface="+mn-lt"/>
        <a:ea typeface="+mn-ea"/>
        <a:cs typeface="+mn-cs"/>
      </a:defRPr>
    </a:lvl8pPr>
    <a:lvl9pPr marL="5822168" algn="l" defTabSz="145554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2159000" y="696913"/>
            <a:ext cx="2692400" cy="3486150"/>
          </a:xfrm>
          <a:ln/>
        </p:spPr>
      </p:sp>
      <p:sp>
        <p:nvSpPr>
          <p:cNvPr id="38915" name="Notes Placeholder 2"/>
          <p:cNvSpPr>
            <a:spLocks noGrp="1" noChangeArrowheads="1"/>
          </p:cNvSpPr>
          <p:nvPr>
            <p:ph type="body" idx="1"/>
          </p:nvPr>
        </p:nvSpPr>
        <p:spPr>
          <a:noFill/>
        </p:spPr>
        <p:txBody>
          <a:bodyPr/>
          <a:lstStyle/>
          <a:p>
            <a:endParaRPr lang="en-US" altLang="en-US" dirty="0">
              <a:latin typeface="Arial" charset="0"/>
              <a:ea typeface="ＭＳ Ｐゴシック" pitchFamily="34" charset="-128"/>
            </a:endParaRPr>
          </a:p>
        </p:txBody>
      </p:sp>
      <p:sp>
        <p:nvSpPr>
          <p:cNvPr id="38916"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D9FE10C7-75B9-4175-B83D-0571C0755242}" type="slidenum">
              <a:rPr lang="en-US" altLang="en-US" sz="1200">
                <a:latin typeface="Calibri" pitchFamily="34" charset="0"/>
              </a:rPr>
              <a:pPr algn="r" eaLnBrk="1" hangingPunct="1"/>
              <a:t>2</a:t>
            </a:fld>
            <a:endParaRPr lang="en-US" alt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2159000" y="696913"/>
            <a:ext cx="2692400" cy="3486150"/>
          </a:xfrm>
          <a:ln/>
        </p:spPr>
      </p:sp>
      <p:sp>
        <p:nvSpPr>
          <p:cNvPr id="57347" name="Notes Placeholder 2"/>
          <p:cNvSpPr>
            <a:spLocks noGrp="1" noChangeArrowheads="1"/>
          </p:cNvSpPr>
          <p:nvPr>
            <p:ph type="body" idx="1"/>
          </p:nvPr>
        </p:nvSpPr>
        <p:spPr>
          <a:noFill/>
        </p:spPr>
        <p:txBody>
          <a:bodyPr/>
          <a:lstStyle/>
          <a:p>
            <a:endParaRPr lang="en-US" altLang="en-US" dirty="0">
              <a:latin typeface="Arial" charset="0"/>
              <a:ea typeface="ＭＳ Ｐゴシック" pitchFamily="34" charset="-128"/>
            </a:endParaRPr>
          </a:p>
        </p:txBody>
      </p:sp>
      <p:sp>
        <p:nvSpPr>
          <p:cNvPr id="57348"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7F65A789-77A7-4B2B-8CCA-16D85232A3C4}" type="slidenum">
              <a:rPr lang="en-US" altLang="en-US" sz="1200">
                <a:latin typeface="Calibri" pitchFamily="34" charset="0"/>
              </a:rPr>
              <a:pPr algn="r" eaLnBrk="1" hangingPunct="1"/>
              <a:t>11</a:t>
            </a:fld>
            <a:endParaRPr lang="en-US" alt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2159000" y="696913"/>
            <a:ext cx="2692400" cy="3486150"/>
          </a:xfrm>
          <a:ln/>
        </p:spPr>
      </p:sp>
      <p:sp>
        <p:nvSpPr>
          <p:cNvPr id="58371"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58372"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D1362023-42C4-404B-976E-415DDF3BC07C}" type="slidenum">
              <a:rPr lang="en-US" altLang="en-US" sz="1200">
                <a:latin typeface="Calibri" pitchFamily="34" charset="0"/>
              </a:rPr>
              <a:pPr algn="r" eaLnBrk="1" hangingPunct="1"/>
              <a:t>12</a:t>
            </a:fld>
            <a:endParaRPr lang="en-US"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2159000" y="696913"/>
            <a:ext cx="2692400" cy="3486150"/>
          </a:xfrm>
          <a:ln/>
        </p:spPr>
      </p:sp>
      <p:sp>
        <p:nvSpPr>
          <p:cNvPr id="60419"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60420"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0428B18D-2E0A-44D7-A72C-FD77CF750F67}" type="slidenum">
              <a:rPr lang="en-US" altLang="en-US" sz="1200">
                <a:latin typeface="Calibri" pitchFamily="34" charset="0"/>
              </a:rPr>
              <a:pPr algn="r" eaLnBrk="1" hangingPunct="1"/>
              <a:t>13</a:t>
            </a:fld>
            <a:endParaRPr lang="en-US" alt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132A0-C946-4BCE-B355-3FB5DF19E0D3}" type="slidenum">
              <a:rPr lang="en-US" smtClean="0"/>
              <a:pPr/>
              <a:t>14</a:t>
            </a:fld>
            <a:endParaRPr lang="en-US" dirty="0"/>
          </a:p>
        </p:txBody>
      </p:sp>
    </p:spTree>
    <p:extLst>
      <p:ext uri="{BB962C8B-B14F-4D97-AF65-F5344CB8AC3E}">
        <p14:creationId xmlns:p14="http://schemas.microsoft.com/office/powerpoint/2010/main" val="64039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2159000" y="696913"/>
            <a:ext cx="2692400" cy="3486150"/>
          </a:xfrm>
          <a:ln/>
        </p:spPr>
      </p:sp>
      <p:sp>
        <p:nvSpPr>
          <p:cNvPr id="62467"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62468" name="Slide Number Placeholder 3"/>
          <p:cNvSpPr txBox="1">
            <a:spLocks noGrp="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6" tIns="46569" rIns="93136" bIns="46569" anchor="b"/>
          <a:lstStyle>
            <a:lvl1pPr defTabSz="481013">
              <a:spcBef>
                <a:spcPct val="30000"/>
              </a:spcBef>
              <a:defRPr sz="1200">
                <a:solidFill>
                  <a:schemeClr val="tx1"/>
                </a:solidFill>
                <a:latin typeface="Arial" charset="0"/>
                <a:ea typeface="ＭＳ Ｐゴシック" pitchFamily="34" charset="-128"/>
              </a:defRPr>
            </a:lvl1pPr>
            <a:lvl2pPr marL="742950" indent="-285750" defTabSz="481013">
              <a:spcBef>
                <a:spcPct val="30000"/>
              </a:spcBef>
              <a:defRPr sz="1200">
                <a:solidFill>
                  <a:schemeClr val="tx1"/>
                </a:solidFill>
                <a:latin typeface="Arial" charset="0"/>
                <a:ea typeface="ＭＳ Ｐゴシック" pitchFamily="34" charset="-128"/>
              </a:defRPr>
            </a:lvl2pPr>
            <a:lvl3pPr marL="1143000" indent="-228600" defTabSz="481013">
              <a:spcBef>
                <a:spcPct val="30000"/>
              </a:spcBef>
              <a:defRPr sz="1200">
                <a:solidFill>
                  <a:schemeClr val="tx1"/>
                </a:solidFill>
                <a:latin typeface="Arial" charset="0"/>
                <a:ea typeface="ＭＳ Ｐゴシック" pitchFamily="34" charset="-128"/>
              </a:defRPr>
            </a:lvl3pPr>
            <a:lvl4pPr marL="1600200" indent="-228600" defTabSz="481013">
              <a:spcBef>
                <a:spcPct val="30000"/>
              </a:spcBef>
              <a:defRPr sz="1200">
                <a:solidFill>
                  <a:schemeClr val="tx1"/>
                </a:solidFill>
                <a:latin typeface="Arial" charset="0"/>
                <a:ea typeface="ＭＳ Ｐゴシック" pitchFamily="34" charset="-128"/>
              </a:defRPr>
            </a:lvl4pPr>
            <a:lvl5pPr marL="2057400" indent="-228600" defTabSz="481013">
              <a:spcBef>
                <a:spcPct val="30000"/>
              </a:spcBef>
              <a:defRPr sz="1200">
                <a:solidFill>
                  <a:schemeClr val="tx1"/>
                </a:solidFill>
                <a:latin typeface="Arial" charset="0"/>
                <a:ea typeface="ＭＳ Ｐゴシック" pitchFamily="34" charset="-128"/>
              </a:defRPr>
            </a:lvl5pPr>
            <a:lvl6pPr marL="2514600" indent="-228600" defTabSz="4810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4810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4810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4810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r" defTabSz="481013" rtl="0" eaLnBrk="1" fontAlgn="auto" latinLnBrk="0" hangingPunct="1">
              <a:lnSpc>
                <a:spcPct val="100000"/>
              </a:lnSpc>
              <a:spcBef>
                <a:spcPct val="0"/>
              </a:spcBef>
              <a:spcAft>
                <a:spcPts val="0"/>
              </a:spcAft>
              <a:buClrTx/>
              <a:buSzTx/>
              <a:buFontTx/>
              <a:buNone/>
              <a:tabLst/>
              <a:defRPr/>
            </a:pPr>
            <a:fld id="{B3AA2442-3E52-4CCD-8EE5-9F5C3869AC7A}" type="slidenum">
              <a:rPr kumimoji="0" lang="en-US" altLang="en-US" sz="1200" b="0" i="0" u="none" strike="noStrike" kern="1200" cap="none" spc="0" normalizeH="0" baseline="0" noProof="0">
                <a:ln>
                  <a:noFill/>
                </a:ln>
                <a:solidFill>
                  <a:srgbClr val="646D72"/>
                </a:solidFill>
                <a:effectLst/>
                <a:uLnTx/>
                <a:uFillTx/>
                <a:latin typeface="Calibri" pitchFamily="34" charset="0"/>
                <a:ea typeface="ＭＳ Ｐゴシック" pitchFamily="34" charset="-128"/>
                <a:cs typeface="+mn-cs"/>
              </a:rPr>
              <a:pPr marL="0" marR="0" lvl="0" indent="0" algn="r" defTabSz="481013"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646D72"/>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9292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2159000" y="696913"/>
            <a:ext cx="2692400" cy="3486150"/>
          </a:xfrm>
          <a:ln/>
        </p:spPr>
      </p:sp>
      <p:sp>
        <p:nvSpPr>
          <p:cNvPr id="40963"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40964"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D13FC1DB-38DD-4711-871A-59776DEB9BB7}" type="slidenum">
              <a:rPr lang="en-US" altLang="en-US" sz="1200">
                <a:latin typeface="Calibri" pitchFamily="34" charset="0"/>
              </a:rPr>
              <a:pPr algn="r" eaLnBrk="1" hangingPunct="1"/>
              <a:t>3</a:t>
            </a:fld>
            <a:endParaRPr lang="en-US"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2159000" y="696913"/>
            <a:ext cx="2692400" cy="3486150"/>
          </a:xfrm>
          <a:ln/>
        </p:spPr>
      </p:sp>
      <p:sp>
        <p:nvSpPr>
          <p:cNvPr id="44035" name="Notes Placeholder 2"/>
          <p:cNvSpPr>
            <a:spLocks noGrp="1" noChangeArrowheads="1"/>
          </p:cNvSpPr>
          <p:nvPr>
            <p:ph type="body" idx="1"/>
          </p:nvPr>
        </p:nvSpPr>
        <p:spPr>
          <a:noFill/>
        </p:spPr>
        <p:txBody>
          <a:bodyPr/>
          <a:lstStyle/>
          <a:p>
            <a:pPr marL="0" marR="0" lvl="0" indent="0" algn="l" defTabSz="1455542" rtl="0" eaLnBrk="1" fontAlgn="auto" latinLnBrk="0" hangingPunct="1">
              <a:lnSpc>
                <a:spcPct val="100000"/>
              </a:lnSpc>
              <a:spcBef>
                <a:spcPts val="0"/>
              </a:spcBef>
              <a:spcAft>
                <a:spcPts val="0"/>
              </a:spcAft>
              <a:buClrTx/>
              <a:buSzTx/>
              <a:buFontTx/>
              <a:buNone/>
              <a:tabLst/>
              <a:defRPr/>
            </a:pPr>
            <a:r>
              <a:rPr lang="en-US" altLang="en-US" sz="2000" dirty="0"/>
              <a:t>Created by Al Siebert, PhD. The Resiliency Center: Resiliency Quiz - How Resilient Are You?. http://</a:t>
            </a:r>
            <a:r>
              <a:rPr lang="en-US" altLang="en-US" sz="2000" dirty="0" err="1"/>
              <a:t>www.resiliencyquiz.com</a:t>
            </a:r>
            <a:r>
              <a:rPr lang="en-US" altLang="en-US" sz="2000" dirty="0"/>
              <a:t>/</a:t>
            </a:r>
            <a:r>
              <a:rPr lang="en-US" altLang="en-US" sz="2000" dirty="0" err="1"/>
              <a:t>index.shtml</a:t>
            </a:r>
            <a:r>
              <a:rPr lang="en-US" altLang="en-US" sz="2000" dirty="0"/>
              <a:t>.</a:t>
            </a:r>
          </a:p>
        </p:txBody>
      </p:sp>
      <p:sp>
        <p:nvSpPr>
          <p:cNvPr id="44036"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D5554BD3-0441-4D94-B39B-FF0430DC0D01}" type="slidenum">
              <a:rPr lang="en-US" altLang="en-US" sz="1200">
                <a:latin typeface="Calibri" pitchFamily="34" charset="0"/>
              </a:rPr>
              <a:pPr algn="r" eaLnBrk="1" hangingPunct="1"/>
              <a:t>4</a:t>
            </a:fld>
            <a:endParaRPr lang="en-US"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2159000" y="696913"/>
            <a:ext cx="2692400" cy="3486150"/>
          </a:xfrm>
          <a:ln/>
        </p:spPr>
      </p:sp>
      <p:sp>
        <p:nvSpPr>
          <p:cNvPr id="46083"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46084"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A34560A6-25BD-4C7C-8E0F-83FBF757C836}" type="slidenum">
              <a:rPr lang="en-US" altLang="en-US" sz="1200">
                <a:latin typeface="Calibri" pitchFamily="34" charset="0"/>
              </a:rPr>
              <a:pPr algn="r" eaLnBrk="1" hangingPunct="1"/>
              <a:t>5</a:t>
            </a:fld>
            <a:endParaRPr lang="en-US" altLang="en-US" sz="1200">
              <a:latin typeface="Calibri" pitchFamily="34" charset="0"/>
            </a:endParaRPr>
          </a:p>
        </p:txBody>
      </p:sp>
    </p:spTree>
    <p:extLst>
      <p:ext uri="{BB962C8B-B14F-4D97-AF65-F5344CB8AC3E}">
        <p14:creationId xmlns:p14="http://schemas.microsoft.com/office/powerpoint/2010/main" val="85306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2159000" y="696913"/>
            <a:ext cx="2692400" cy="3486150"/>
          </a:xfrm>
          <a:ln/>
        </p:spPr>
      </p:sp>
      <p:sp>
        <p:nvSpPr>
          <p:cNvPr id="48131"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48132"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8134FF59-CCB1-42A7-8167-759363392CDE}" type="slidenum">
              <a:rPr lang="en-US" altLang="en-US" sz="1200">
                <a:latin typeface="Calibri" pitchFamily="34" charset="0"/>
              </a:rPr>
              <a:pPr algn="r" eaLnBrk="1" hangingPunct="1"/>
              <a:t>6</a:t>
            </a:fld>
            <a:endParaRPr lang="en-US"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2159000" y="696913"/>
            <a:ext cx="2692400" cy="3486150"/>
          </a:xfrm>
          <a:ln/>
        </p:spPr>
      </p:sp>
      <p:sp>
        <p:nvSpPr>
          <p:cNvPr id="50179"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50180"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E59DD8B1-E6DA-4D49-BA80-0848313C715D}" type="slidenum">
              <a:rPr lang="en-US" altLang="en-US" sz="1200">
                <a:latin typeface="Calibri" pitchFamily="34" charset="0"/>
              </a:rPr>
              <a:pPr algn="r" eaLnBrk="1" hangingPunct="1"/>
              <a:t>7</a:t>
            </a:fld>
            <a:endParaRPr lang="en-US"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159000" y="696913"/>
            <a:ext cx="2692400" cy="3486150"/>
          </a:xfrm>
          <a:ln/>
        </p:spPr>
      </p:sp>
      <p:sp>
        <p:nvSpPr>
          <p:cNvPr id="52227"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52228"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8436F105-39F2-4291-A302-CBA3ED336557}" type="slidenum">
              <a:rPr lang="en-US" altLang="en-US" sz="1200">
                <a:latin typeface="Calibri" pitchFamily="34" charset="0"/>
              </a:rPr>
              <a:pPr algn="r" eaLnBrk="1" hangingPunct="1"/>
              <a:t>8</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2159000" y="696913"/>
            <a:ext cx="2692400" cy="3486150"/>
          </a:xfrm>
          <a:ln/>
        </p:spPr>
      </p:sp>
      <p:sp>
        <p:nvSpPr>
          <p:cNvPr id="53251"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53252"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0DEEF4C7-326C-4B1A-8429-4D06002CACF7}" type="slidenum">
              <a:rPr lang="en-US" altLang="en-US" sz="1200">
                <a:latin typeface="Calibri" pitchFamily="34" charset="0"/>
              </a:rPr>
              <a:pPr algn="r" eaLnBrk="1" hangingPunct="1"/>
              <a:t>9</a:t>
            </a:fld>
            <a:endParaRPr lang="en-US"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2159000" y="696913"/>
            <a:ext cx="2692400" cy="3486150"/>
          </a:xfrm>
          <a:ln/>
        </p:spPr>
      </p:sp>
      <p:sp>
        <p:nvSpPr>
          <p:cNvPr id="55299" name="Notes Placeholder 2"/>
          <p:cNvSpPr>
            <a:spLocks noGrp="1" noChangeArrowheads="1"/>
          </p:cNvSpPr>
          <p:nvPr>
            <p:ph type="body" idx="1"/>
          </p:nvPr>
        </p:nvSpPr>
        <p:spPr>
          <a:noFill/>
        </p:spPr>
        <p:txBody>
          <a:bodyPr/>
          <a:lstStyle/>
          <a:p>
            <a:endParaRPr lang="en-US" altLang="en-US">
              <a:latin typeface="Arial" charset="0"/>
              <a:ea typeface="ＭＳ Ｐゴシック" pitchFamily="34" charset="-128"/>
            </a:endParaRPr>
          </a:p>
        </p:txBody>
      </p:sp>
      <p:sp>
        <p:nvSpPr>
          <p:cNvPr id="55300" name="Slide Number Placeholder 3"/>
          <p:cNvSpPr txBox="1">
            <a:spLocks noGrp="1"/>
          </p:cNvSpPr>
          <p:nvPr/>
        </p:nvSpPr>
        <p:spPr bwMode="auto">
          <a:xfrm>
            <a:off x="3805415" y="8548688"/>
            <a:ext cx="29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3" tIns="44907" rIns="89813" bIns="44907" anchor="b"/>
          <a:lstStyle>
            <a:lvl1pPr defTabSz="465138">
              <a:defRPr sz="2200">
                <a:solidFill>
                  <a:srgbClr val="646D72"/>
                </a:solidFill>
                <a:latin typeface="Arial" charset="0"/>
                <a:ea typeface="ＭＳ Ｐゴシック" pitchFamily="34" charset="-128"/>
              </a:defRPr>
            </a:lvl1pPr>
            <a:lvl2pPr marL="742950" indent="-285750" defTabSz="465138">
              <a:defRPr sz="2200">
                <a:solidFill>
                  <a:srgbClr val="646D72"/>
                </a:solidFill>
                <a:latin typeface="Arial" charset="0"/>
                <a:ea typeface="ＭＳ Ｐゴシック" pitchFamily="34" charset="-128"/>
              </a:defRPr>
            </a:lvl2pPr>
            <a:lvl3pPr marL="1143000" indent="-228600" defTabSz="465138">
              <a:defRPr sz="2200">
                <a:solidFill>
                  <a:srgbClr val="646D72"/>
                </a:solidFill>
                <a:latin typeface="Arial" charset="0"/>
                <a:ea typeface="ＭＳ Ｐゴシック" pitchFamily="34" charset="-128"/>
              </a:defRPr>
            </a:lvl3pPr>
            <a:lvl4pPr marL="1600200" indent="-228600" defTabSz="465138">
              <a:defRPr sz="2200">
                <a:solidFill>
                  <a:srgbClr val="646D72"/>
                </a:solidFill>
                <a:latin typeface="Arial" charset="0"/>
                <a:ea typeface="ＭＳ Ｐゴシック" pitchFamily="34" charset="-128"/>
              </a:defRPr>
            </a:lvl4pPr>
            <a:lvl5pPr marL="2057400" indent="-228600" defTabSz="465138">
              <a:defRPr sz="2200">
                <a:solidFill>
                  <a:srgbClr val="646D72"/>
                </a:solidFill>
                <a:latin typeface="Arial" charset="0"/>
                <a:ea typeface="ＭＳ Ｐゴシック" pitchFamily="34" charset="-128"/>
              </a:defRPr>
            </a:lvl5pPr>
            <a:lvl6pPr marL="25146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65138"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eaLnBrk="1" hangingPunct="1"/>
            <a:fld id="{A4DFDB09-96C0-4F68-8BF8-BC7E999AD478}" type="slidenum">
              <a:rPr lang="en-US" altLang="en-US" sz="1200">
                <a:latin typeface="Calibri" pitchFamily="34" charset="0"/>
              </a:rPr>
              <a:pPr algn="r" eaLnBrk="1" hangingPunct="1"/>
              <a:t>10</a:t>
            </a:fld>
            <a:endParaRPr lang="en-US" altLang="en-US" sz="1200">
              <a:latin typeface="Calibri" pitchFamily="34" charset="0"/>
            </a:endParaRPr>
          </a:p>
        </p:txBody>
      </p:sp>
    </p:spTree>
    <p:extLst>
      <p:ext uri="{BB962C8B-B14F-4D97-AF65-F5344CB8AC3E}">
        <p14:creationId xmlns:p14="http://schemas.microsoft.com/office/powerpoint/2010/main" val="4253590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optum.com/"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optum.com/"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optum.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range">
    <p:spTree>
      <p:nvGrpSpPr>
        <p:cNvPr id="1" name=""/>
        <p:cNvGrpSpPr/>
        <p:nvPr/>
      </p:nvGrpSpPr>
      <p:grpSpPr>
        <a:xfrm>
          <a:off x="0" y="0"/>
          <a:ext cx="0" cy="0"/>
          <a:chOff x="0" y="0"/>
          <a:chExt cx="0" cy="0"/>
        </a:xfrm>
      </p:grpSpPr>
      <p:sp>
        <p:nvSpPr>
          <p:cNvPr id="4" name="Rectangle 3"/>
          <p:cNvSpPr/>
          <p:nvPr userDrawn="1"/>
        </p:nvSpPr>
        <p:spPr bwMode="gray">
          <a:xfrm>
            <a:off x="0" y="3334871"/>
            <a:ext cx="6305550" cy="16315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 name="Rectangle 8"/>
          <p:cNvSpPr/>
          <p:nvPr userDrawn="1"/>
        </p:nvSpPr>
        <p:spPr bwMode="gray">
          <a:xfrm>
            <a:off x="0" y="2055813"/>
            <a:ext cx="6305550" cy="1279058"/>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itle 1"/>
          <p:cNvSpPr>
            <a:spLocks noGrp="1"/>
          </p:cNvSpPr>
          <p:nvPr>
            <p:ph type="title" hasCustomPrompt="1"/>
          </p:nvPr>
        </p:nvSpPr>
        <p:spPr bwMode="gray">
          <a:xfrm>
            <a:off x="1035051" y="2424314"/>
            <a:ext cx="5029200" cy="775597"/>
          </a:xfrm>
        </p:spPr>
        <p:txBody>
          <a:bodyPr/>
          <a:lstStyle>
            <a:lvl1pPr>
              <a:lnSpc>
                <a:spcPct val="90000"/>
              </a:lnSpc>
              <a:defRPr sz="2800" baseline="0">
                <a:solidFill>
                  <a:schemeClr val="bg1"/>
                </a:solidFill>
              </a:defRPr>
            </a:lvl1pPr>
          </a:lstStyle>
          <a:p>
            <a:r>
              <a:rPr lang="en-US" dirty="0"/>
              <a:t>Document title – Arial 28pt regular; Use sentence case</a:t>
            </a:r>
          </a:p>
        </p:txBody>
      </p:sp>
      <p:sp>
        <p:nvSpPr>
          <p:cNvPr id="5" name="Rectangle 4"/>
          <p:cNvSpPr/>
          <p:nvPr userDrawn="1"/>
        </p:nvSpPr>
        <p:spPr bwMode="gray">
          <a:xfrm>
            <a:off x="0" y="4390101"/>
            <a:ext cx="7772400" cy="246888"/>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3946" y="263947"/>
            <a:ext cx="2341158" cy="983679"/>
          </a:xfrm>
          <a:prstGeom prst="rect">
            <a:avLst/>
          </a:prstGeom>
          <a:noFill/>
          <a:ln>
            <a:noFill/>
          </a:ln>
        </p:spPr>
      </p:pic>
      <p:sp>
        <p:nvSpPr>
          <p:cNvPr id="14" name="Text Placeholder 13"/>
          <p:cNvSpPr>
            <a:spLocks noGrp="1"/>
          </p:cNvSpPr>
          <p:nvPr>
            <p:ph type="body" sz="quarter" idx="10" hasCustomPrompt="1"/>
          </p:nvPr>
        </p:nvSpPr>
        <p:spPr bwMode="gray">
          <a:xfrm>
            <a:off x="1035050" y="3436327"/>
            <a:ext cx="5029200" cy="184666"/>
          </a:xfrm>
        </p:spPr>
        <p:txBody>
          <a:bodyPr/>
          <a:lstStyle>
            <a:lvl1pPr marL="0" indent="0">
              <a:spcBef>
                <a:spcPts val="0"/>
              </a:spcBef>
              <a:buFontTx/>
              <a:buNone/>
              <a:defRPr sz="1200">
                <a:solidFill>
                  <a:schemeClr val="tx1"/>
                </a:solidFill>
              </a:defRPr>
            </a:lvl1pPr>
            <a:lvl2pPr marL="112713" indent="0">
              <a:buFontTx/>
              <a:buNone/>
              <a:defRPr sz="1200">
                <a:solidFill>
                  <a:schemeClr val="tx1"/>
                </a:solidFill>
              </a:defRPr>
            </a:lvl2pPr>
            <a:lvl3pPr marL="230187" indent="0">
              <a:buFontTx/>
              <a:buNone/>
              <a:defRPr sz="1200">
                <a:solidFill>
                  <a:schemeClr val="tx1"/>
                </a:solidFill>
              </a:defRPr>
            </a:lvl3pPr>
            <a:lvl4pPr marL="342900" indent="0">
              <a:buFontTx/>
              <a:buNone/>
              <a:defRPr sz="1200">
                <a:solidFill>
                  <a:schemeClr val="tx1"/>
                </a:solidFill>
              </a:defRPr>
            </a:lvl4pPr>
            <a:lvl5pPr marL="458787" indent="0">
              <a:buFontTx/>
              <a:buNone/>
              <a:defRPr sz="1200">
                <a:solidFill>
                  <a:schemeClr val="tx1"/>
                </a:solidFill>
              </a:defRPr>
            </a:lvl5pPr>
          </a:lstStyle>
          <a:p>
            <a:pPr lvl="0"/>
            <a:r>
              <a:rPr lang="en-US" dirty="0"/>
              <a:t>Document subtitle – Arial 12pt regular, use sentence Case</a:t>
            </a:r>
          </a:p>
        </p:txBody>
      </p:sp>
      <p:sp>
        <p:nvSpPr>
          <p:cNvPr id="16" name="Picture Placeholder 15"/>
          <p:cNvSpPr>
            <a:spLocks noGrp="1"/>
          </p:cNvSpPr>
          <p:nvPr>
            <p:ph type="pic" sz="quarter" idx="11" hasCustomPrompt="1"/>
          </p:nvPr>
        </p:nvSpPr>
        <p:spPr bwMode="gray">
          <a:xfrm>
            <a:off x="0" y="4965700"/>
            <a:ext cx="6305550" cy="3430588"/>
          </a:xfrm>
        </p:spPr>
        <p:txBody>
          <a:bodyPr lIns="640080" rIns="640080" anchor="ctr">
            <a:noAutofit/>
          </a:bodyPr>
          <a:lstStyle>
            <a:lvl1pPr marL="0" indent="0" algn="ctr">
              <a:buNone/>
              <a:defRPr sz="1200" b="1"/>
            </a:lvl1pPr>
          </a:lstStyle>
          <a:p>
            <a:r>
              <a:rPr lang="en-US" dirty="0"/>
              <a:t>Insert photo relevant to topic being presented. A vast photo library is available via the Marketing Content Library (MCL) at the following:</a:t>
            </a:r>
            <a:br>
              <a:rPr lang="en-US" dirty="0"/>
            </a:br>
            <a:r>
              <a:rPr lang="en-US" dirty="0"/>
              <a:t>https://library.optum.com/</a:t>
            </a:r>
            <a:br>
              <a:rPr lang="en-US" dirty="0"/>
            </a:br>
            <a:br>
              <a:rPr lang="en-US" dirty="0"/>
            </a:br>
            <a:br>
              <a:rPr lang="en-US" dirty="0"/>
            </a:br>
            <a:br>
              <a:rPr lang="en-US" dirty="0"/>
            </a:br>
            <a:r>
              <a:rPr lang="en-US" dirty="0"/>
              <a:t>Directions for requesting access are on the log-in screen.</a:t>
            </a:r>
            <a:br>
              <a:rPr lang="en-US" dirty="0"/>
            </a:br>
            <a:br>
              <a:rPr lang="en-US" dirty="0"/>
            </a:br>
            <a:endParaRPr lang="en-US" dirty="0"/>
          </a:p>
        </p:txBody>
      </p:sp>
    </p:spTree>
    <p:extLst>
      <p:ext uri="{BB962C8B-B14F-4D97-AF65-F5344CB8AC3E}">
        <p14:creationId xmlns:p14="http://schemas.microsoft.com/office/powerpoint/2010/main" val="584816990"/>
      </p:ext>
    </p:extLst>
  </p:cSld>
  <p:clrMapOvr>
    <a:masterClrMapping/>
  </p:clrMapOvr>
  <p:extLst>
    <p:ext uri="{DCECCB84-F9BA-43D5-87BE-67443E8EF086}">
      <p15:sldGuideLst xmlns:p15="http://schemas.microsoft.com/office/powerpoint/2012/main">
        <p15:guide id="1" orient="horz" pos="5289" userDrawn="1">
          <p15:clr>
            <a:srgbClr val="FBAE40"/>
          </p15:clr>
        </p15:guide>
        <p15:guide id="3" pos="652" userDrawn="1">
          <p15:clr>
            <a:srgbClr val="C35EA4"/>
          </p15:clr>
        </p15:guide>
        <p15:guide id="4" pos="39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bwMode="gray">
          <a:xfrm>
            <a:off x="-1" y="900759"/>
            <a:ext cx="5065714" cy="77724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68306" y="84188"/>
            <a:ext cx="1771254" cy="744225"/>
          </a:xfrm>
          <a:prstGeom prst="rect">
            <a:avLst/>
          </a:prstGeom>
        </p:spPr>
      </p:pic>
      <p:sp>
        <p:nvSpPr>
          <p:cNvPr id="8" name="Title 1"/>
          <p:cNvSpPr>
            <a:spLocks noGrp="1"/>
          </p:cNvSpPr>
          <p:nvPr>
            <p:ph type="title" hasCustomPrompt="1"/>
          </p:nvPr>
        </p:nvSpPr>
        <p:spPr bwMode="gray">
          <a:xfrm>
            <a:off x="752475" y="1012380"/>
            <a:ext cx="4114800" cy="553998"/>
          </a:xfrm>
        </p:spPr>
        <p:txBody>
          <a:bodyPr anchor="t" anchorCtr="0"/>
          <a:lstStyle>
            <a:lvl1pPr>
              <a:lnSpc>
                <a:spcPct val="90000"/>
              </a:lnSpc>
              <a:defRPr>
                <a:solidFill>
                  <a:schemeClr val="bg1"/>
                </a:solidFill>
              </a:defRPr>
            </a:lvl1pPr>
          </a:lstStyle>
          <a:p>
            <a:r>
              <a:rPr lang="en-US" dirty="0"/>
              <a:t>Document title – Arial 20pt regular; Use sentence case</a:t>
            </a:r>
          </a:p>
        </p:txBody>
      </p:sp>
      <p:sp>
        <p:nvSpPr>
          <p:cNvPr id="14" name="Rectangle 13"/>
          <p:cNvSpPr/>
          <p:nvPr userDrawn="1"/>
        </p:nvSpPr>
        <p:spPr bwMode="gray">
          <a:xfrm>
            <a:off x="-1" y="1712692"/>
            <a:ext cx="7772401" cy="182880"/>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Rectangle 4"/>
          <p:cNvSpPr/>
          <p:nvPr userDrawn="1"/>
        </p:nvSpPr>
        <p:spPr bwMode="gray">
          <a:xfrm>
            <a:off x="6886575" y="9409113"/>
            <a:ext cx="647700" cy="381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Footer Placeholder 2"/>
          <p:cNvSpPr>
            <a:spLocks noGrp="1"/>
          </p:cNvSpPr>
          <p:nvPr>
            <p:ph type="ftr" sz="quarter" idx="3"/>
          </p:nvPr>
        </p:nvSpPr>
        <p:spPr>
          <a:xfrm>
            <a:off x="758825" y="9738111"/>
            <a:ext cx="4964112"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23" name="Slide Number Placeholder 5"/>
          <p:cNvSpPr txBox="1">
            <a:spLocks/>
          </p:cNvSpPr>
          <p:nvPr userDrawn="1"/>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Tree>
    <p:extLst>
      <p:ext uri="{BB962C8B-B14F-4D97-AF65-F5344CB8AC3E}">
        <p14:creationId xmlns:p14="http://schemas.microsoft.com/office/powerpoint/2010/main" val="4238898392"/>
      </p:ext>
    </p:extLst>
  </p:cSld>
  <p:clrMapOvr>
    <a:masterClrMapping/>
  </p:clrMapOvr>
  <p:extLst>
    <p:ext uri="{DCECCB84-F9BA-43D5-87BE-67443E8EF086}">
      <p15:sldGuideLst xmlns:p15="http://schemas.microsoft.com/office/powerpoint/2012/main">
        <p15:guide id="1" orient="horz" pos="1792" userDrawn="1">
          <p15:clr>
            <a:srgbClr val="FBAE40"/>
          </p15:clr>
        </p15:guide>
        <p15:guide id="2" pos="1888">
          <p15:clr>
            <a:srgbClr val="FBAE40"/>
          </p15:clr>
        </p15:guide>
        <p15:guide id="3" pos="475" userDrawn="1">
          <p15:clr>
            <a:srgbClr val="C35EA4"/>
          </p15:clr>
        </p15:guide>
        <p15:guide id="4" pos="1777">
          <p15:clr>
            <a:srgbClr val="FBAE40"/>
          </p15:clr>
        </p15:guide>
        <p15:guide id="5" pos="3191">
          <p15:clr>
            <a:srgbClr val="FBAE40"/>
          </p15:clr>
        </p15:guide>
        <p15:guide id="6" pos="3302">
          <p15:clr>
            <a:srgbClr val="FBAE40"/>
          </p15:clr>
        </p15:guide>
        <p15:guide id="7" orient="horz" pos="57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6" name="Rectangle 5"/>
          <p:cNvSpPr/>
          <p:nvPr userDrawn="1"/>
        </p:nvSpPr>
        <p:spPr bwMode="gray">
          <a:xfrm>
            <a:off x="-1" y="900759"/>
            <a:ext cx="5065714" cy="77724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68306" y="84188"/>
            <a:ext cx="1771254" cy="744225"/>
          </a:xfrm>
          <a:prstGeom prst="rect">
            <a:avLst/>
          </a:prstGeom>
        </p:spPr>
      </p:pic>
      <p:sp>
        <p:nvSpPr>
          <p:cNvPr id="8" name="Title 1"/>
          <p:cNvSpPr>
            <a:spLocks noGrp="1"/>
          </p:cNvSpPr>
          <p:nvPr>
            <p:ph type="title" hasCustomPrompt="1"/>
          </p:nvPr>
        </p:nvSpPr>
        <p:spPr bwMode="gray">
          <a:xfrm>
            <a:off x="752475" y="1014984"/>
            <a:ext cx="4114800" cy="276999"/>
          </a:xfrm>
        </p:spPr>
        <p:txBody>
          <a:bodyPr anchor="t" anchorCtr="0"/>
          <a:lstStyle>
            <a:lvl1pPr>
              <a:lnSpc>
                <a:spcPct val="90000"/>
              </a:lnSpc>
              <a:defRPr>
                <a:solidFill>
                  <a:schemeClr val="bg1"/>
                </a:solidFill>
              </a:defRPr>
            </a:lvl1pPr>
          </a:lstStyle>
          <a:p>
            <a:r>
              <a:rPr lang="en-US" dirty="0"/>
              <a:t>Document title – Arial 20pt regular</a:t>
            </a:r>
          </a:p>
        </p:txBody>
      </p:sp>
      <p:sp>
        <p:nvSpPr>
          <p:cNvPr id="14" name="Rectangle 13"/>
          <p:cNvSpPr/>
          <p:nvPr userDrawn="1"/>
        </p:nvSpPr>
        <p:spPr bwMode="gray">
          <a:xfrm>
            <a:off x="-1" y="1712692"/>
            <a:ext cx="7772401" cy="182880"/>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Rectangle 4"/>
          <p:cNvSpPr/>
          <p:nvPr userDrawn="1"/>
        </p:nvSpPr>
        <p:spPr bwMode="gray">
          <a:xfrm>
            <a:off x="6886575" y="9409113"/>
            <a:ext cx="647700" cy="381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2" name="Text Placeholder 4"/>
          <p:cNvSpPr>
            <a:spLocks noGrp="1"/>
          </p:cNvSpPr>
          <p:nvPr>
            <p:ph type="body" sz="quarter" idx="25" hasCustomPrompt="1"/>
          </p:nvPr>
        </p:nvSpPr>
        <p:spPr bwMode="gray">
          <a:xfrm>
            <a:off x="752475" y="1379501"/>
            <a:ext cx="4114800" cy="153888"/>
          </a:xfrm>
        </p:spPr>
        <p:txBody>
          <a:bodyPr/>
          <a:lstStyle>
            <a:lvl1pPr marL="0" indent="0">
              <a:spcBef>
                <a:spcPts val="0"/>
              </a:spcBef>
              <a:buNone/>
              <a:defRPr sz="10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Document subtitle – Arial 10pt regular, use sentence Case</a:t>
            </a:r>
          </a:p>
        </p:txBody>
      </p:sp>
      <p:sp>
        <p:nvSpPr>
          <p:cNvPr id="22" name="Footer Placeholder 2"/>
          <p:cNvSpPr>
            <a:spLocks noGrp="1"/>
          </p:cNvSpPr>
          <p:nvPr>
            <p:ph type="ftr" sz="quarter" idx="3"/>
          </p:nvPr>
        </p:nvSpPr>
        <p:spPr>
          <a:xfrm>
            <a:off x="758825" y="9738111"/>
            <a:ext cx="4964112"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23" name="Slide Number Placeholder 5"/>
          <p:cNvSpPr txBox="1">
            <a:spLocks/>
          </p:cNvSpPr>
          <p:nvPr userDrawn="1"/>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Tree>
    <p:extLst>
      <p:ext uri="{BB962C8B-B14F-4D97-AF65-F5344CB8AC3E}">
        <p14:creationId xmlns:p14="http://schemas.microsoft.com/office/powerpoint/2010/main" val="1722464221"/>
      </p:ext>
    </p:extLst>
  </p:cSld>
  <p:clrMapOvr>
    <a:masterClrMapping/>
  </p:clrMapOvr>
  <p:extLst>
    <p:ext uri="{DCECCB84-F9BA-43D5-87BE-67443E8EF086}">
      <p15:sldGuideLst xmlns:p15="http://schemas.microsoft.com/office/powerpoint/2012/main">
        <p15:guide id="2" orient="horz" pos="1794" userDrawn="1">
          <p15:clr>
            <a:srgbClr val="FBAE40"/>
          </p15:clr>
        </p15:guide>
        <p15:guide id="3" pos="1888" userDrawn="1">
          <p15:clr>
            <a:srgbClr val="FBAE40"/>
          </p15:clr>
        </p15:guide>
        <p15:guide id="4" pos="475" userDrawn="1">
          <p15:clr>
            <a:srgbClr val="C35EA4"/>
          </p15:clr>
        </p15:guide>
        <p15:guide id="5" pos="1777" userDrawn="1">
          <p15:clr>
            <a:srgbClr val="FBAE40"/>
          </p15:clr>
        </p15:guide>
        <p15:guide id="6" pos="3191" userDrawn="1">
          <p15:clr>
            <a:srgbClr val="FBAE40"/>
          </p15:clr>
        </p15:guide>
        <p15:guide id="7" pos="3302" userDrawn="1">
          <p15:clr>
            <a:srgbClr val="FBAE40"/>
          </p15:clr>
        </p15:guide>
        <p15:guide id="8" orient="horz" pos="57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range">
    <p:spTree>
      <p:nvGrpSpPr>
        <p:cNvPr id="1" name=""/>
        <p:cNvGrpSpPr/>
        <p:nvPr/>
      </p:nvGrpSpPr>
      <p:grpSpPr>
        <a:xfrm>
          <a:off x="0" y="0"/>
          <a:ext cx="0" cy="0"/>
          <a:chOff x="0" y="0"/>
          <a:chExt cx="0" cy="0"/>
        </a:xfrm>
      </p:grpSpPr>
      <p:sp>
        <p:nvSpPr>
          <p:cNvPr id="4" name="Rectangle 3"/>
          <p:cNvSpPr/>
          <p:nvPr userDrawn="1"/>
        </p:nvSpPr>
        <p:spPr bwMode="gray">
          <a:xfrm>
            <a:off x="0" y="3334871"/>
            <a:ext cx="6305550" cy="16315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 name="Rectangle 8"/>
          <p:cNvSpPr/>
          <p:nvPr userDrawn="1"/>
        </p:nvSpPr>
        <p:spPr bwMode="gray">
          <a:xfrm>
            <a:off x="0" y="2055813"/>
            <a:ext cx="6305550" cy="1279058"/>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itle 1"/>
          <p:cNvSpPr>
            <a:spLocks noGrp="1"/>
          </p:cNvSpPr>
          <p:nvPr>
            <p:ph type="title" hasCustomPrompt="1"/>
          </p:nvPr>
        </p:nvSpPr>
        <p:spPr bwMode="gray">
          <a:xfrm>
            <a:off x="1035051" y="2424314"/>
            <a:ext cx="5029200" cy="775597"/>
          </a:xfrm>
        </p:spPr>
        <p:txBody>
          <a:bodyPr/>
          <a:lstStyle>
            <a:lvl1pPr>
              <a:lnSpc>
                <a:spcPct val="90000"/>
              </a:lnSpc>
              <a:defRPr sz="2800" baseline="0">
                <a:solidFill>
                  <a:schemeClr val="bg1"/>
                </a:solidFill>
              </a:defRPr>
            </a:lvl1pPr>
          </a:lstStyle>
          <a:p>
            <a:r>
              <a:rPr lang="en-US" dirty="0"/>
              <a:t>Document title – Arial 28pt regular; Use sentence case</a:t>
            </a:r>
          </a:p>
        </p:txBody>
      </p:sp>
      <p:sp>
        <p:nvSpPr>
          <p:cNvPr id="5" name="Rectangle 4"/>
          <p:cNvSpPr/>
          <p:nvPr userDrawn="1"/>
        </p:nvSpPr>
        <p:spPr bwMode="gray">
          <a:xfrm>
            <a:off x="0" y="4390101"/>
            <a:ext cx="7772400" cy="246888"/>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3946" y="263947"/>
            <a:ext cx="2341158" cy="983679"/>
          </a:xfrm>
          <a:prstGeom prst="rect">
            <a:avLst/>
          </a:prstGeom>
          <a:noFill/>
          <a:ln>
            <a:noFill/>
          </a:ln>
        </p:spPr>
      </p:pic>
      <p:sp>
        <p:nvSpPr>
          <p:cNvPr id="14" name="Text Placeholder 13"/>
          <p:cNvSpPr>
            <a:spLocks noGrp="1"/>
          </p:cNvSpPr>
          <p:nvPr>
            <p:ph type="body" sz="quarter" idx="10" hasCustomPrompt="1"/>
          </p:nvPr>
        </p:nvSpPr>
        <p:spPr bwMode="gray">
          <a:xfrm>
            <a:off x="1035050" y="3436327"/>
            <a:ext cx="5029200" cy="184666"/>
          </a:xfrm>
        </p:spPr>
        <p:txBody>
          <a:bodyPr/>
          <a:lstStyle>
            <a:lvl1pPr marL="0" indent="0">
              <a:spcBef>
                <a:spcPts val="0"/>
              </a:spcBef>
              <a:buFontTx/>
              <a:buNone/>
              <a:defRPr sz="1200">
                <a:solidFill>
                  <a:schemeClr val="tx1"/>
                </a:solidFill>
              </a:defRPr>
            </a:lvl1pPr>
            <a:lvl2pPr marL="112713" indent="0">
              <a:buFontTx/>
              <a:buNone/>
              <a:defRPr sz="1200">
                <a:solidFill>
                  <a:schemeClr val="tx1"/>
                </a:solidFill>
              </a:defRPr>
            </a:lvl2pPr>
            <a:lvl3pPr marL="230187" indent="0">
              <a:buFontTx/>
              <a:buNone/>
              <a:defRPr sz="1200">
                <a:solidFill>
                  <a:schemeClr val="tx1"/>
                </a:solidFill>
              </a:defRPr>
            </a:lvl3pPr>
            <a:lvl4pPr marL="342900" indent="0">
              <a:buFontTx/>
              <a:buNone/>
              <a:defRPr sz="1200">
                <a:solidFill>
                  <a:schemeClr val="tx1"/>
                </a:solidFill>
              </a:defRPr>
            </a:lvl4pPr>
            <a:lvl5pPr marL="458787" indent="0">
              <a:buFontTx/>
              <a:buNone/>
              <a:defRPr sz="1200">
                <a:solidFill>
                  <a:schemeClr val="tx1"/>
                </a:solidFill>
              </a:defRPr>
            </a:lvl5pPr>
          </a:lstStyle>
          <a:p>
            <a:pPr lvl="0"/>
            <a:r>
              <a:rPr lang="en-US" dirty="0"/>
              <a:t>Document subtitle – Arial 12pt regular, use sentence Case</a:t>
            </a:r>
          </a:p>
        </p:txBody>
      </p:sp>
      <p:sp>
        <p:nvSpPr>
          <p:cNvPr id="16" name="Picture Placeholder 15"/>
          <p:cNvSpPr>
            <a:spLocks noGrp="1"/>
          </p:cNvSpPr>
          <p:nvPr>
            <p:ph type="pic" sz="quarter" idx="11" hasCustomPrompt="1"/>
          </p:nvPr>
        </p:nvSpPr>
        <p:spPr bwMode="gray">
          <a:xfrm>
            <a:off x="0" y="4966447"/>
            <a:ext cx="6305550" cy="3430588"/>
          </a:xfrm>
        </p:spPr>
        <p:txBody>
          <a:bodyPr lIns="640080" rIns="640080" anchor="ctr">
            <a:noAutofit/>
          </a:bodyPr>
          <a:lstStyle>
            <a:lvl1pPr marL="0" indent="0" algn="ctr">
              <a:buNone/>
              <a:defRPr sz="1200" b="1"/>
            </a:lvl1pPr>
          </a:lstStyle>
          <a:p>
            <a:r>
              <a:rPr lang="en-US" dirty="0"/>
              <a:t>Insert photo relevant to topic being presented. A vast photo library is available via the Marketing Content Library (MCL) at the following:</a:t>
            </a:r>
            <a:br>
              <a:rPr lang="en-US" dirty="0"/>
            </a:br>
            <a:r>
              <a:rPr lang="en-US" dirty="0"/>
              <a:t>https://library.optum.com/</a:t>
            </a:r>
            <a:br>
              <a:rPr lang="en-US" dirty="0"/>
            </a:br>
            <a:br>
              <a:rPr lang="en-US" dirty="0"/>
            </a:br>
            <a:br>
              <a:rPr lang="en-US" dirty="0"/>
            </a:br>
            <a:br>
              <a:rPr lang="en-US" dirty="0"/>
            </a:br>
            <a:r>
              <a:rPr lang="en-US" dirty="0"/>
              <a:t>Directions for requesting access are on the log-in screen.</a:t>
            </a:r>
            <a:br>
              <a:rPr lang="en-US" dirty="0"/>
            </a:br>
            <a:br>
              <a:rPr lang="en-US" dirty="0"/>
            </a:br>
            <a:endParaRPr lang="en-US" dirty="0"/>
          </a:p>
        </p:txBody>
      </p:sp>
    </p:spTree>
    <p:extLst>
      <p:ext uri="{BB962C8B-B14F-4D97-AF65-F5344CB8AC3E}">
        <p14:creationId xmlns:p14="http://schemas.microsoft.com/office/powerpoint/2010/main" val="1769441027"/>
      </p:ext>
    </p:extLst>
  </p:cSld>
  <p:clrMapOvr>
    <a:masterClrMapping/>
  </p:clrMapOvr>
  <p:extLst>
    <p:ext uri="{DCECCB84-F9BA-43D5-87BE-67443E8EF086}">
      <p15:sldGuideLst xmlns:p15="http://schemas.microsoft.com/office/powerpoint/2012/main">
        <p15:guide id="1" orient="horz" pos="5289">
          <p15:clr>
            <a:srgbClr val="FBAE40"/>
          </p15:clr>
        </p15:guide>
        <p15:guide id="3" pos="652">
          <p15:clr>
            <a:srgbClr val="C35EA4"/>
          </p15:clr>
        </p15:guide>
        <p15:guide id="4" pos="39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userDrawn="1"/>
        </p:nvSpPr>
        <p:spPr bwMode="gray">
          <a:xfrm>
            <a:off x="-1" y="900759"/>
            <a:ext cx="5065714" cy="77724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68306" y="84188"/>
            <a:ext cx="1771254" cy="744225"/>
          </a:xfrm>
          <a:prstGeom prst="rect">
            <a:avLst/>
          </a:prstGeom>
        </p:spPr>
      </p:pic>
      <p:sp>
        <p:nvSpPr>
          <p:cNvPr id="8" name="Title 1"/>
          <p:cNvSpPr>
            <a:spLocks noGrp="1"/>
          </p:cNvSpPr>
          <p:nvPr>
            <p:ph type="title" hasCustomPrompt="1"/>
          </p:nvPr>
        </p:nvSpPr>
        <p:spPr bwMode="gray">
          <a:xfrm>
            <a:off x="752475" y="1012380"/>
            <a:ext cx="4114800" cy="553998"/>
          </a:xfrm>
        </p:spPr>
        <p:txBody>
          <a:bodyPr anchor="t" anchorCtr="0"/>
          <a:lstStyle>
            <a:lvl1pPr>
              <a:lnSpc>
                <a:spcPct val="90000"/>
              </a:lnSpc>
              <a:defRPr>
                <a:solidFill>
                  <a:schemeClr val="bg1"/>
                </a:solidFill>
              </a:defRPr>
            </a:lvl1pPr>
          </a:lstStyle>
          <a:p>
            <a:r>
              <a:rPr lang="en-US" dirty="0"/>
              <a:t>Document title – Arial 20pt regular; Use sentence case</a:t>
            </a:r>
          </a:p>
        </p:txBody>
      </p:sp>
      <p:sp>
        <p:nvSpPr>
          <p:cNvPr id="14" name="Rectangle 13"/>
          <p:cNvSpPr/>
          <p:nvPr userDrawn="1"/>
        </p:nvSpPr>
        <p:spPr bwMode="gray">
          <a:xfrm>
            <a:off x="-1" y="1712692"/>
            <a:ext cx="7772401" cy="182880"/>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Rectangle 4"/>
          <p:cNvSpPr/>
          <p:nvPr userDrawn="1"/>
        </p:nvSpPr>
        <p:spPr bwMode="gray">
          <a:xfrm>
            <a:off x="6886575" y="9409113"/>
            <a:ext cx="647700" cy="381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Slide Number Placeholder 5"/>
          <p:cNvSpPr txBox="1">
            <a:spLocks/>
          </p:cNvSpPr>
          <p:nvPr userDrawn="1"/>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
        <p:nvSpPr>
          <p:cNvPr id="9" name="TextBox 8">
            <a:hlinkClick r:id="rId3"/>
            <a:extLst>
              <a:ext uri="{FF2B5EF4-FFF2-40B4-BE49-F238E27FC236}">
                <a16:creationId xmlns:a16="http://schemas.microsoft.com/office/drawing/2014/main" id="{4F667F75-EA8A-7348-B805-574F74D54957}"/>
              </a:ext>
            </a:extLst>
          </p:cNvPr>
          <p:cNvSpPr txBox="1"/>
          <p:nvPr userDrawn="1"/>
        </p:nvSpPr>
        <p:spPr bwMode="gray">
          <a:xfrm>
            <a:off x="758824" y="9645778"/>
            <a:ext cx="4820565" cy="412622"/>
          </a:xfrm>
          <a:prstGeom prst="rect">
            <a:avLst/>
          </a:prstGeom>
          <a:noFill/>
        </p:spPr>
        <p:txBody>
          <a:bodyPr wrap="square" lIns="0" tIns="0" rIns="0" bIns="0" rtlCol="0">
            <a:noAutofit/>
          </a:bodyPr>
          <a:lstStyle/>
          <a:p>
            <a:pPr marL="0" marR="0" lvl="0" indent="0" algn="l" defTabSz="1018879" rtl="0" eaLnBrk="1" fontAlgn="auto" latinLnBrk="0" hangingPunct="1">
              <a:lnSpc>
                <a:spcPts val="72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 2020 Optum, Inc. All rights reserved. </a:t>
            </a:r>
            <a:r>
              <a:rPr kumimoji="0" lang="en-US" sz="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6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optum.com</a:t>
            </a:r>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dirty="0">
                <a:ln>
                  <a:noFill/>
                </a:ln>
                <a:solidFill>
                  <a:schemeClr val="tx1"/>
                </a:solidFill>
                <a:effectLst/>
                <a:uLnTx/>
                <a:uFillTx/>
                <a:latin typeface="+mn-lt"/>
                <a:ea typeface="+mn-ea"/>
                <a:cs typeface="+mn-cs"/>
              </a:rPr>
              <a:t>Do not reproduce, transmit or modify the content set forth herein in any form or by any means without written permission of UnitedHealthcare. © 2020 United HealthCare Services, Inc. All rights reserved.</a:t>
            </a:r>
          </a:p>
        </p:txBody>
      </p:sp>
    </p:spTree>
    <p:extLst>
      <p:ext uri="{BB962C8B-B14F-4D97-AF65-F5344CB8AC3E}">
        <p14:creationId xmlns:p14="http://schemas.microsoft.com/office/powerpoint/2010/main" val="1261184038"/>
      </p:ext>
    </p:extLst>
  </p:cSld>
  <p:clrMapOvr>
    <a:masterClrMapping/>
  </p:clrMapOvr>
  <p:extLst>
    <p:ext uri="{DCECCB84-F9BA-43D5-87BE-67443E8EF086}">
      <p15:sldGuideLst xmlns:p15="http://schemas.microsoft.com/office/powerpoint/2012/main">
        <p15:guide id="1" orient="horz" pos="1792">
          <p15:clr>
            <a:srgbClr val="FBAE40"/>
          </p15:clr>
        </p15:guide>
        <p15:guide id="2" pos="1888">
          <p15:clr>
            <a:srgbClr val="FBAE40"/>
          </p15:clr>
        </p15:guide>
        <p15:guide id="3" pos="475">
          <p15:clr>
            <a:srgbClr val="C35EA4"/>
          </p15:clr>
        </p15:guide>
        <p15:guide id="4" pos="1777">
          <p15:clr>
            <a:srgbClr val="FBAE40"/>
          </p15:clr>
        </p15:guide>
        <p15:guide id="5" pos="3191">
          <p15:clr>
            <a:srgbClr val="FBAE40"/>
          </p15:clr>
        </p15:guide>
        <p15:guide id="6" pos="3302">
          <p15:clr>
            <a:srgbClr val="FBAE40"/>
          </p15:clr>
        </p15:guide>
        <p15:guide id="7" orient="horz" pos="57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6" name="Rectangle 5"/>
          <p:cNvSpPr/>
          <p:nvPr userDrawn="1"/>
        </p:nvSpPr>
        <p:spPr bwMode="gray">
          <a:xfrm>
            <a:off x="-1" y="900759"/>
            <a:ext cx="5065714" cy="77724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68306" y="84188"/>
            <a:ext cx="1771254" cy="744225"/>
          </a:xfrm>
          <a:prstGeom prst="rect">
            <a:avLst/>
          </a:prstGeom>
        </p:spPr>
      </p:pic>
      <p:sp>
        <p:nvSpPr>
          <p:cNvPr id="8" name="Title 1"/>
          <p:cNvSpPr>
            <a:spLocks noGrp="1"/>
          </p:cNvSpPr>
          <p:nvPr>
            <p:ph type="title" hasCustomPrompt="1"/>
          </p:nvPr>
        </p:nvSpPr>
        <p:spPr bwMode="gray">
          <a:xfrm>
            <a:off x="752475" y="1014984"/>
            <a:ext cx="4114800" cy="276999"/>
          </a:xfrm>
        </p:spPr>
        <p:txBody>
          <a:bodyPr anchor="t" anchorCtr="0"/>
          <a:lstStyle>
            <a:lvl1pPr>
              <a:lnSpc>
                <a:spcPct val="90000"/>
              </a:lnSpc>
              <a:defRPr>
                <a:solidFill>
                  <a:schemeClr val="bg1"/>
                </a:solidFill>
              </a:defRPr>
            </a:lvl1pPr>
          </a:lstStyle>
          <a:p>
            <a:r>
              <a:rPr lang="en-US" dirty="0"/>
              <a:t>Document title – Arial 20pt regular</a:t>
            </a:r>
          </a:p>
        </p:txBody>
      </p:sp>
      <p:sp>
        <p:nvSpPr>
          <p:cNvPr id="14" name="Rectangle 13"/>
          <p:cNvSpPr/>
          <p:nvPr userDrawn="1"/>
        </p:nvSpPr>
        <p:spPr bwMode="gray">
          <a:xfrm>
            <a:off x="-1" y="1712692"/>
            <a:ext cx="7772401" cy="182880"/>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Rectangle 4"/>
          <p:cNvSpPr/>
          <p:nvPr userDrawn="1"/>
        </p:nvSpPr>
        <p:spPr bwMode="gray">
          <a:xfrm>
            <a:off x="6886575" y="9409113"/>
            <a:ext cx="647700" cy="381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2" name="Text Placeholder 4"/>
          <p:cNvSpPr>
            <a:spLocks noGrp="1"/>
          </p:cNvSpPr>
          <p:nvPr>
            <p:ph type="body" sz="quarter" idx="25" hasCustomPrompt="1"/>
          </p:nvPr>
        </p:nvSpPr>
        <p:spPr bwMode="gray">
          <a:xfrm>
            <a:off x="752475" y="1379501"/>
            <a:ext cx="4114800" cy="153888"/>
          </a:xfrm>
        </p:spPr>
        <p:txBody>
          <a:bodyPr/>
          <a:lstStyle>
            <a:lvl1pPr marL="0" indent="0">
              <a:spcBef>
                <a:spcPts val="0"/>
              </a:spcBef>
              <a:buNone/>
              <a:defRPr sz="10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Document subtitle – Arial 10pt regular, use sentence Case</a:t>
            </a:r>
          </a:p>
        </p:txBody>
      </p:sp>
      <p:sp>
        <p:nvSpPr>
          <p:cNvPr id="23" name="Slide Number Placeholder 5"/>
          <p:cNvSpPr txBox="1">
            <a:spLocks/>
          </p:cNvSpPr>
          <p:nvPr userDrawn="1"/>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
        <p:nvSpPr>
          <p:cNvPr id="10" name="TextBox 9">
            <a:hlinkClick r:id="rId3"/>
            <a:extLst>
              <a:ext uri="{FF2B5EF4-FFF2-40B4-BE49-F238E27FC236}">
                <a16:creationId xmlns:a16="http://schemas.microsoft.com/office/drawing/2014/main" id="{732B0D7F-5A2B-9D48-8F84-39C53E661E9F}"/>
              </a:ext>
            </a:extLst>
          </p:cNvPr>
          <p:cNvSpPr txBox="1"/>
          <p:nvPr userDrawn="1"/>
        </p:nvSpPr>
        <p:spPr bwMode="gray">
          <a:xfrm>
            <a:off x="758825" y="9645778"/>
            <a:ext cx="4843812" cy="412622"/>
          </a:xfrm>
          <a:prstGeom prst="rect">
            <a:avLst/>
          </a:prstGeom>
          <a:noFill/>
        </p:spPr>
        <p:txBody>
          <a:bodyPr wrap="square" lIns="0" tIns="0" rIns="0" bIns="0" rtlCol="0">
            <a:noAutofit/>
          </a:bodyPr>
          <a:lstStyle/>
          <a:p>
            <a:pPr marL="0" marR="0" lvl="0" indent="0" algn="l" defTabSz="1018879" rtl="0" eaLnBrk="1" fontAlgn="auto" latinLnBrk="0" hangingPunct="1">
              <a:lnSpc>
                <a:spcPts val="72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 2020 Optum, Inc. All rights reserved. </a:t>
            </a:r>
            <a:r>
              <a:rPr kumimoji="0" lang="en-US" sz="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6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optum.com</a:t>
            </a:r>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dirty="0">
                <a:ln>
                  <a:noFill/>
                </a:ln>
                <a:solidFill>
                  <a:schemeClr val="tx1"/>
                </a:solidFill>
                <a:effectLst/>
                <a:uLnTx/>
                <a:uFillTx/>
                <a:latin typeface="+mn-lt"/>
                <a:ea typeface="+mn-ea"/>
                <a:cs typeface="+mn-cs"/>
              </a:rPr>
              <a:t>Do not reproduce, transmit or modify the content set forth herein in any form or by any means without written permission of UnitedHealthcare. © 2020 United HealthCare Services, Inc. All rights reserved.</a:t>
            </a:r>
          </a:p>
        </p:txBody>
      </p:sp>
    </p:spTree>
    <p:extLst>
      <p:ext uri="{BB962C8B-B14F-4D97-AF65-F5344CB8AC3E}">
        <p14:creationId xmlns:p14="http://schemas.microsoft.com/office/powerpoint/2010/main" val="272411345"/>
      </p:ext>
    </p:extLst>
  </p:cSld>
  <p:clrMapOvr>
    <a:masterClrMapping/>
  </p:clrMapOvr>
  <p:extLst>
    <p:ext uri="{DCECCB84-F9BA-43D5-87BE-67443E8EF086}">
      <p15:sldGuideLst xmlns:p15="http://schemas.microsoft.com/office/powerpoint/2012/main">
        <p15:guide id="2" orient="horz" pos="1794">
          <p15:clr>
            <a:srgbClr val="FBAE40"/>
          </p15:clr>
        </p15:guide>
        <p15:guide id="3" pos="1888">
          <p15:clr>
            <a:srgbClr val="FBAE40"/>
          </p15:clr>
        </p15:guide>
        <p15:guide id="4" pos="475">
          <p15:clr>
            <a:srgbClr val="C35EA4"/>
          </p15:clr>
        </p15:guide>
        <p15:guide id="5" pos="1777">
          <p15:clr>
            <a:srgbClr val="FBAE40"/>
          </p15:clr>
        </p15:guide>
        <p15:guide id="6" pos="3191">
          <p15:clr>
            <a:srgbClr val="FBAE40"/>
          </p15:clr>
        </p15:guide>
        <p15:guide id="7" pos="3302">
          <p15:clr>
            <a:srgbClr val="FBAE40"/>
          </p15:clr>
        </p15:guide>
        <p15:guide id="8" orient="horz" pos="57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Box 4">
            <a:hlinkClick r:id="rId2"/>
            <a:extLst>
              <a:ext uri="{FF2B5EF4-FFF2-40B4-BE49-F238E27FC236}">
                <a16:creationId xmlns:a16="http://schemas.microsoft.com/office/drawing/2014/main" id="{628EBACC-3025-A642-9E21-BBE40512D3A0}"/>
              </a:ext>
            </a:extLst>
          </p:cNvPr>
          <p:cNvSpPr txBox="1"/>
          <p:nvPr userDrawn="1"/>
        </p:nvSpPr>
        <p:spPr bwMode="gray">
          <a:xfrm>
            <a:off x="758824" y="9645778"/>
            <a:ext cx="4836063" cy="412622"/>
          </a:xfrm>
          <a:prstGeom prst="rect">
            <a:avLst/>
          </a:prstGeom>
          <a:noFill/>
        </p:spPr>
        <p:txBody>
          <a:bodyPr wrap="square" lIns="0" tIns="0" rIns="0" bIns="0" rtlCol="0">
            <a:noAutofit/>
          </a:bodyPr>
          <a:lstStyle/>
          <a:p>
            <a:pPr marL="0" marR="0" lvl="0" indent="0" algn="l" defTabSz="1018879" rtl="0" eaLnBrk="1" fontAlgn="auto" latinLnBrk="0" hangingPunct="1">
              <a:lnSpc>
                <a:spcPts val="72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 2020 Optum, Inc. All rights reserved. </a:t>
            </a:r>
            <a:r>
              <a:rPr kumimoji="0" lang="en-US" sz="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6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optum.com</a:t>
            </a:r>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dirty="0">
                <a:ln>
                  <a:noFill/>
                </a:ln>
                <a:solidFill>
                  <a:schemeClr val="tx1"/>
                </a:solidFill>
                <a:effectLst/>
                <a:uLnTx/>
                <a:uFillTx/>
                <a:latin typeface="+mn-lt"/>
                <a:ea typeface="+mn-ea"/>
                <a:cs typeface="+mn-cs"/>
              </a:rPr>
              <a:t>Do not reproduce, transmit or modify the content set forth herein in any form or by any means without written permission of UnitedHealthcare. © 2020 United HealthCare Services, Inc. All rights reserved.</a:t>
            </a:r>
          </a:p>
        </p:txBody>
      </p:sp>
    </p:spTree>
    <p:extLst>
      <p:ext uri="{BB962C8B-B14F-4D97-AF65-F5344CB8AC3E}">
        <p14:creationId xmlns:p14="http://schemas.microsoft.com/office/powerpoint/2010/main" val="4243838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optum.com/"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Text Placeholder 1"/>
          <p:cNvSpPr>
            <a:spLocks noGrp="1"/>
          </p:cNvSpPr>
          <p:nvPr>
            <p:ph type="body" idx="1"/>
          </p:nvPr>
        </p:nvSpPr>
        <p:spPr bwMode="gray">
          <a:xfrm>
            <a:off x="460376" y="1970088"/>
            <a:ext cx="6856524" cy="148758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758825" y="881925"/>
            <a:ext cx="6558074" cy="307777"/>
          </a:xfrm>
          <a:prstGeom prst="rect">
            <a:avLst/>
          </a:prstGeom>
        </p:spPr>
        <p:txBody>
          <a:bodyPr vert="horz" wrap="square" lIns="0" tIns="0" rIns="0" bIns="0" rtlCol="0" anchor="b">
            <a:spAutoFit/>
          </a:bodyPr>
          <a:lstStyle/>
          <a:p>
            <a:r>
              <a:rPr lang="en-US" dirty="0"/>
              <a:t>Page title – Arial 20pt regular; Use sentence case</a:t>
            </a:r>
          </a:p>
        </p:txBody>
      </p:sp>
      <p:sp>
        <p:nvSpPr>
          <p:cNvPr id="7" name="Slide Number Placeholder 5"/>
          <p:cNvSpPr txBox="1">
            <a:spLocks/>
          </p:cNvSpPr>
          <p:nvPr/>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
        <p:nvSpPr>
          <p:cNvPr id="8" name="TextBox 7">
            <a:hlinkClick r:id="rId5"/>
          </p:cNvPr>
          <p:cNvSpPr txBox="1"/>
          <p:nvPr/>
        </p:nvSpPr>
        <p:spPr bwMode="gray">
          <a:xfrm>
            <a:off x="758825" y="9645778"/>
            <a:ext cx="1832769" cy="92333"/>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 2020 Optum, Inc. All rights reserved. </a:t>
            </a:r>
            <a:r>
              <a:rPr kumimoji="0" lang="en-US" sz="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optum.com</a:t>
            </a:r>
            <a:endParaRPr kumimoji="0" lang="en-US" sz="6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Footer Placeholder 2"/>
          <p:cNvSpPr>
            <a:spLocks noGrp="1"/>
          </p:cNvSpPr>
          <p:nvPr>
            <p:ph type="ftr" sz="quarter" idx="3"/>
          </p:nvPr>
        </p:nvSpPr>
        <p:spPr>
          <a:xfrm>
            <a:off x="758825" y="9738111"/>
            <a:ext cx="4964112" cy="184666"/>
          </a:xfrm>
          <a:prstGeom prst="rect">
            <a:avLst/>
          </a:prstGeom>
          <a:noFill/>
        </p:spPr>
        <p:txBody>
          <a:bodyPr wrap="square" lIns="0" tIns="0" rIns="0" bIns="0" rtlCol="0">
            <a:spAutoFit/>
          </a:bodyPr>
          <a:lstStyle>
            <a:lvl1pPr>
              <a:defRPr kumimoji="0" lang="en-US" sz="600" b="0" i="0" u="none" strike="noStrike" cap="none" spc="0" normalizeH="0" baseline="0" smtClean="0">
                <a:ln>
                  <a:noFill/>
                </a:ln>
                <a:effectLst/>
                <a:uLnTx/>
                <a:uFillTx/>
              </a:defRPr>
            </a:lvl1pPr>
          </a:lstStyle>
          <a:p>
            <a:r>
              <a:rPr lang="en-US" dirty="0"/>
              <a:t>Do not reproduce, transmit or modify the content set forth herein in any form or by any means without written permission of UnitedHealthcare. © 2020 United HealthCare Services, Inc. All rights reserved.</a:t>
            </a:r>
          </a:p>
        </p:txBody>
      </p:sp>
    </p:spTree>
  </p:cSld>
  <p:clrMap bg1="lt1" tx1="dk1" bg2="lt2" tx2="dk2" accent1="accent1" accent2="accent2" accent3="accent3" accent4="accent4" accent5="accent5" accent6="accent6" hlink="hlink" folHlink="folHlink"/>
  <p:sldLayoutIdLst>
    <p:sldLayoutId id="2147483732" r:id="rId1"/>
    <p:sldLayoutId id="2147483735" r:id="rId2"/>
    <p:sldLayoutId id="2147483731" r:id="rId3"/>
  </p:sldLayoutIdLst>
  <p:hf hdr="0" dt="0"/>
  <p:txStyles>
    <p:titleStyle>
      <a:lvl1pPr algn="l" defTabSz="1018879" rtl="0" eaLnBrk="1" latinLnBrk="0" hangingPunct="1">
        <a:spcBef>
          <a:spcPct val="0"/>
        </a:spcBef>
        <a:buNone/>
        <a:defRPr sz="2000" b="0" kern="1200" baseline="0">
          <a:solidFill>
            <a:schemeClr val="tx1"/>
          </a:solidFill>
          <a:latin typeface="+mj-lt"/>
          <a:ea typeface="+mj-ea"/>
          <a:cs typeface="+mj-cs"/>
        </a:defRPr>
      </a:lvl1pPr>
    </p:titleStyle>
    <p:bodyStyle>
      <a:lvl1pPr marL="0" indent="0" algn="l" defTabSz="1018879" rtl="0" eaLnBrk="1" latinLnBrk="0" hangingPunct="1">
        <a:spcBef>
          <a:spcPts val="500"/>
        </a:spcBef>
        <a:buClr>
          <a:schemeClr val="accent1"/>
        </a:buClr>
        <a:buFont typeface="Arial" pitchFamily="34" charset="0"/>
        <a:buNone/>
        <a:defRPr sz="1600" kern="1200">
          <a:solidFill>
            <a:schemeClr val="tx1"/>
          </a:solidFill>
          <a:latin typeface="+mn-lt"/>
          <a:ea typeface="+mn-ea"/>
          <a:cs typeface="+mn-cs"/>
        </a:defRPr>
      </a:lvl1pPr>
      <a:lvl2pPr marL="288925" indent="-176213"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2pPr>
      <a:lvl3pPr marL="403225" indent="-173038"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3pPr>
      <a:lvl4pPr marL="517525" indent="-174625"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4pPr>
      <a:lvl5pPr marL="631825" indent="-173038" algn="l" defTabSz="1018879" rtl="0" eaLnBrk="1" latinLnBrk="0" hangingPunct="1">
        <a:spcBef>
          <a:spcPts val="500"/>
        </a:spcBef>
        <a:buClr>
          <a:schemeClr val="accent1"/>
        </a:buClr>
        <a:buFont typeface="Arial" pitchFamily="34" charset="0"/>
        <a:buChar char="–"/>
        <a:defRPr sz="16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8" userDrawn="1">
          <p15:clr>
            <a:srgbClr val="C35EA4"/>
          </p15:clr>
        </p15:guide>
        <p15:guide id="3" orient="horz" pos="287" userDrawn="1">
          <p15:clr>
            <a:srgbClr val="C35EA4"/>
          </p15:clr>
        </p15:guide>
        <p15:guide id="4" orient="horz" pos="5991"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Text Placeholder 1"/>
          <p:cNvSpPr>
            <a:spLocks noGrp="1"/>
          </p:cNvSpPr>
          <p:nvPr>
            <p:ph type="body" idx="1"/>
          </p:nvPr>
        </p:nvSpPr>
        <p:spPr bwMode="gray">
          <a:xfrm>
            <a:off x="460376" y="1970088"/>
            <a:ext cx="6856524" cy="148758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758825" y="881925"/>
            <a:ext cx="6558074" cy="307777"/>
          </a:xfrm>
          <a:prstGeom prst="rect">
            <a:avLst/>
          </a:prstGeom>
        </p:spPr>
        <p:txBody>
          <a:bodyPr vert="horz" wrap="square" lIns="0" tIns="0" rIns="0" bIns="0" rtlCol="0" anchor="b">
            <a:spAutoFit/>
          </a:bodyPr>
          <a:lstStyle/>
          <a:p>
            <a:r>
              <a:rPr lang="en-US" dirty="0"/>
              <a:t>Page title – Arial 20pt regular; Use sentence case</a:t>
            </a:r>
          </a:p>
        </p:txBody>
      </p:sp>
      <p:sp>
        <p:nvSpPr>
          <p:cNvPr id="7" name="Slide Number Placeholder 5"/>
          <p:cNvSpPr txBox="1">
            <a:spLocks/>
          </p:cNvSpPr>
          <p:nvPr/>
        </p:nvSpPr>
        <p:spPr bwMode="gray">
          <a:xfrm>
            <a:off x="6577014" y="9630389"/>
            <a:ext cx="739886"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dirty="0">
                <a:solidFill>
                  <a:schemeClr val="tx1"/>
                </a:solidFill>
              </a:rPr>
              <a:t>Page </a:t>
            </a:r>
            <a:fld id="{D1524D41-16DC-4D92-9EF9-071B213BE0F5}" type="slidenum">
              <a:rPr lang="en-US" sz="800" smtClean="0">
                <a:solidFill>
                  <a:schemeClr val="tx1"/>
                </a:solidFill>
              </a:rPr>
              <a:pPr algn="r"/>
              <a:t>‹#›</a:t>
            </a:fld>
            <a:endParaRPr lang="en-US" sz="800" dirty="0">
              <a:solidFill>
                <a:schemeClr val="tx1"/>
              </a:solidFill>
            </a:endParaRPr>
          </a:p>
        </p:txBody>
      </p:sp>
    </p:spTree>
    <p:extLst>
      <p:ext uri="{BB962C8B-B14F-4D97-AF65-F5344CB8AC3E}">
        <p14:creationId xmlns:p14="http://schemas.microsoft.com/office/powerpoint/2010/main" val="208771990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Lst>
  <p:hf sldNum="0" hdr="0" dt="0"/>
  <p:txStyles>
    <p:titleStyle>
      <a:lvl1pPr algn="l" defTabSz="1018879" rtl="0" eaLnBrk="1" latinLnBrk="0" hangingPunct="1">
        <a:spcBef>
          <a:spcPct val="0"/>
        </a:spcBef>
        <a:buNone/>
        <a:defRPr sz="2000" b="0" kern="1200" baseline="0">
          <a:solidFill>
            <a:schemeClr val="tx1"/>
          </a:solidFill>
          <a:latin typeface="+mj-lt"/>
          <a:ea typeface="+mj-ea"/>
          <a:cs typeface="+mj-cs"/>
        </a:defRPr>
      </a:lvl1pPr>
    </p:titleStyle>
    <p:bodyStyle>
      <a:lvl1pPr marL="0" indent="0" algn="l" defTabSz="1018879" rtl="0" eaLnBrk="1" latinLnBrk="0" hangingPunct="1">
        <a:spcBef>
          <a:spcPts val="500"/>
        </a:spcBef>
        <a:buClr>
          <a:schemeClr val="accent1"/>
        </a:buClr>
        <a:buFont typeface="Arial" pitchFamily="34" charset="0"/>
        <a:buNone/>
        <a:defRPr sz="1600" kern="1200">
          <a:solidFill>
            <a:schemeClr val="tx1"/>
          </a:solidFill>
          <a:latin typeface="+mn-lt"/>
          <a:ea typeface="+mn-ea"/>
          <a:cs typeface="+mn-cs"/>
        </a:defRPr>
      </a:lvl1pPr>
      <a:lvl2pPr marL="288925" indent="-176213"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2pPr>
      <a:lvl3pPr marL="403225" indent="-173038"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3pPr>
      <a:lvl4pPr marL="517525" indent="-174625"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4pPr>
      <a:lvl5pPr marL="631825" indent="-173038" algn="l" defTabSz="1018879" rtl="0" eaLnBrk="1" latinLnBrk="0" hangingPunct="1">
        <a:spcBef>
          <a:spcPts val="500"/>
        </a:spcBef>
        <a:buClr>
          <a:schemeClr val="accent1"/>
        </a:buClr>
        <a:buFont typeface="Arial" pitchFamily="34" charset="0"/>
        <a:buChar char="–"/>
        <a:defRPr sz="16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8">
          <p15:clr>
            <a:srgbClr val="C35EA4"/>
          </p15:clr>
        </p15:guide>
        <p15:guide id="3" orient="horz" pos="287">
          <p15:clr>
            <a:srgbClr val="C35EA4"/>
          </p15:clr>
        </p15:guide>
        <p15:guide id="4" orient="horz" pos="599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pa.org/helpcenter/choose-therapist.asp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helpguide.org/articles/suicide-prevention/suicide-prevention.htm" TargetMode="External"/><Relationship Id="rId4" Type="http://schemas.openxmlformats.org/officeDocument/2006/relationships/hyperlink" Target="https://www.helpguide.org/articles/depression/depression-symptoms-and-warning-signs.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p:cNvSpPr>
          <p:nvPr>
            <p:ph type="title"/>
          </p:nvPr>
        </p:nvSpPr>
        <p:spPr>
          <a:xfrm>
            <a:off x="1035051" y="2812113"/>
            <a:ext cx="5029200" cy="387798"/>
          </a:xfrm>
        </p:spPr>
        <p:txBody>
          <a:bodyPr/>
          <a:lstStyle/>
          <a:p>
            <a:r>
              <a:rPr lang="en-US" altLang="en-US" dirty="0"/>
              <a:t>Build Your Resilience</a:t>
            </a:r>
          </a:p>
        </p:txBody>
      </p:sp>
      <p:sp>
        <p:nvSpPr>
          <p:cNvPr id="5123" name="Rectangle 11"/>
          <p:cNvSpPr>
            <a:spLocks noGrp="1"/>
          </p:cNvSpPr>
          <p:nvPr>
            <p:ph type="body" sz="quarter" idx="10"/>
          </p:nvPr>
        </p:nvSpPr>
        <p:spPr>
          <a:xfrm>
            <a:off x="1035050" y="3436327"/>
            <a:ext cx="5029200" cy="184666"/>
          </a:xfrm>
        </p:spPr>
        <p:txBody>
          <a:bodyPr/>
          <a:lstStyle/>
          <a:p>
            <a:r>
              <a:rPr lang="en-US" altLang="en-US" dirty="0"/>
              <a:t>Workbook</a:t>
            </a:r>
          </a:p>
        </p:txBody>
      </p:sp>
      <p:pic>
        <p:nvPicPr>
          <p:cNvPr id="3" name="Picture Placeholder 2" descr="A person sitting at a table using a computer&#10;&#10;Description automatically generated">
            <a:extLst>
              <a:ext uri="{FF2B5EF4-FFF2-40B4-BE49-F238E27FC236}">
                <a16:creationId xmlns:a16="http://schemas.microsoft.com/office/drawing/2014/main" id="{2AD3026E-0E71-264E-9BC0-D80B8A003A2C}"/>
              </a:ext>
            </a:extLst>
          </p:cNvPr>
          <p:cNvPicPr>
            <a:picLocks noGrp="1" noChangeAspect="1"/>
          </p:cNvPicPr>
          <p:nvPr>
            <p:ph type="pic" sz="quarter" idx="11"/>
          </p:nvPr>
        </p:nvPicPr>
        <p:blipFill rotWithShape="1">
          <a:blip r:embed="rId2"/>
          <a:srcRect l="6678" t="16133" r="474" b="8095"/>
          <a:stretch/>
        </p:blipFill>
        <p:spPr>
          <a:xfrm>
            <a:off x="0" y="4965700"/>
            <a:ext cx="6305550" cy="3430588"/>
          </a:xfrm>
        </p:spPr>
      </p:pic>
    </p:spTree>
    <p:extLst>
      <p:ext uri="{BB962C8B-B14F-4D97-AF65-F5344CB8AC3E}">
        <p14:creationId xmlns:p14="http://schemas.microsoft.com/office/powerpoint/2010/main" val="389477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7"/>
          <p:cNvSpPr>
            <a:spLocks noGrp="1"/>
          </p:cNvSpPr>
          <p:nvPr>
            <p:ph type="title"/>
          </p:nvPr>
        </p:nvSpPr>
        <p:spPr>
          <a:xfrm>
            <a:off x="752475" y="1012380"/>
            <a:ext cx="4114800" cy="276999"/>
          </a:xfrm>
        </p:spPr>
        <p:txBody>
          <a:bodyPr/>
          <a:lstStyle/>
          <a:p>
            <a:pPr eaLnBrk="1" hangingPunct="1"/>
            <a:r>
              <a:rPr lang="en-US" altLang="en-US" dirty="0"/>
              <a:t>Why It’s Important</a:t>
            </a:r>
          </a:p>
        </p:txBody>
      </p:sp>
      <p:sp>
        <p:nvSpPr>
          <p:cNvPr id="2" name="Footer Placeholder 1"/>
          <p:cNvSpPr>
            <a:spLocks noGrp="1"/>
          </p:cNvSpPr>
          <p:nvPr>
            <p:ph type="ftr" sz="quarter" idx="3"/>
          </p:nvPr>
        </p:nvSpPr>
        <p:spPr>
          <a:xfrm>
            <a:off x="758825" y="9738110"/>
            <a:ext cx="4837303" cy="210561"/>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25603" name="Text Box 6"/>
          <p:cNvSpPr txBox="1">
            <a:spLocks noChangeArrowheads="1"/>
          </p:cNvSpPr>
          <p:nvPr/>
        </p:nvSpPr>
        <p:spPr bwMode="auto">
          <a:xfrm>
            <a:off x="4217247" y="5472747"/>
            <a:ext cx="208703" cy="30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sz="2200">
                <a:solidFill>
                  <a:srgbClr val="646D72"/>
                </a:solidFill>
                <a:latin typeface="Arial" charset="0"/>
                <a:ea typeface="ＭＳ Ｐゴシック" pitchFamily="34" charset="-128"/>
              </a:defRPr>
            </a:lvl1pPr>
            <a:lvl2pPr marL="742950" indent="-285750">
              <a:defRPr sz="2200">
                <a:solidFill>
                  <a:srgbClr val="646D72"/>
                </a:solidFill>
                <a:latin typeface="Arial" charset="0"/>
                <a:ea typeface="ＭＳ Ｐゴシック" pitchFamily="34" charset="-128"/>
              </a:defRPr>
            </a:lvl2pPr>
            <a:lvl3pPr marL="1143000" indent="-228600">
              <a:defRPr sz="2200">
                <a:solidFill>
                  <a:srgbClr val="646D72"/>
                </a:solidFill>
                <a:latin typeface="Arial" charset="0"/>
                <a:ea typeface="ＭＳ Ｐゴシック" pitchFamily="34" charset="-128"/>
              </a:defRPr>
            </a:lvl3pPr>
            <a:lvl4pPr marL="1600200" indent="-228600">
              <a:defRPr sz="2200">
                <a:solidFill>
                  <a:srgbClr val="646D72"/>
                </a:solidFill>
                <a:latin typeface="Arial" charset="0"/>
                <a:ea typeface="ＭＳ Ｐゴシック" pitchFamily="34" charset="-128"/>
              </a:defRPr>
            </a:lvl4pPr>
            <a:lvl5pPr marL="2057400" indent="-228600">
              <a:defRPr sz="2200">
                <a:solidFill>
                  <a:srgbClr val="646D72"/>
                </a:solidFill>
                <a:latin typeface="Arial" charset="0"/>
                <a:ea typeface="ＭＳ Ｐゴシック" pitchFamily="34" charset="-128"/>
              </a:defRPr>
            </a:lvl5pPr>
            <a:lvl6pPr marL="2514600" indent="-2286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defTabSz="1018824"/>
            <a:endParaRPr lang="en-US" altLang="en-US" sz="1300"/>
          </a:p>
        </p:txBody>
      </p:sp>
      <p:sp>
        <p:nvSpPr>
          <p:cNvPr id="25604" name="Text Box 6"/>
          <p:cNvSpPr txBox="1">
            <a:spLocks noChangeArrowheads="1"/>
          </p:cNvSpPr>
          <p:nvPr/>
        </p:nvSpPr>
        <p:spPr bwMode="auto">
          <a:xfrm>
            <a:off x="4217247" y="5472747"/>
            <a:ext cx="208703" cy="30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sz="2200">
                <a:solidFill>
                  <a:srgbClr val="646D72"/>
                </a:solidFill>
                <a:latin typeface="Arial" charset="0"/>
                <a:ea typeface="ＭＳ Ｐゴシック" pitchFamily="34" charset="-128"/>
              </a:defRPr>
            </a:lvl1pPr>
            <a:lvl2pPr marL="742950" indent="-285750">
              <a:defRPr sz="2200">
                <a:solidFill>
                  <a:srgbClr val="646D72"/>
                </a:solidFill>
                <a:latin typeface="Arial" charset="0"/>
                <a:ea typeface="ＭＳ Ｐゴシック" pitchFamily="34" charset="-128"/>
              </a:defRPr>
            </a:lvl2pPr>
            <a:lvl3pPr marL="1143000" indent="-228600">
              <a:defRPr sz="2200">
                <a:solidFill>
                  <a:srgbClr val="646D72"/>
                </a:solidFill>
                <a:latin typeface="Arial" charset="0"/>
                <a:ea typeface="ＭＳ Ｐゴシック" pitchFamily="34" charset="-128"/>
              </a:defRPr>
            </a:lvl3pPr>
            <a:lvl4pPr marL="1600200" indent="-228600">
              <a:defRPr sz="2200">
                <a:solidFill>
                  <a:srgbClr val="646D72"/>
                </a:solidFill>
                <a:latin typeface="Arial" charset="0"/>
                <a:ea typeface="ＭＳ Ｐゴシック" pitchFamily="34" charset="-128"/>
              </a:defRPr>
            </a:lvl4pPr>
            <a:lvl5pPr marL="2057400" indent="-228600">
              <a:defRPr sz="2200">
                <a:solidFill>
                  <a:srgbClr val="646D72"/>
                </a:solidFill>
                <a:latin typeface="Arial" charset="0"/>
                <a:ea typeface="ＭＳ Ｐゴシック" pitchFamily="34" charset="-128"/>
              </a:defRPr>
            </a:lvl5pPr>
            <a:lvl6pPr marL="2514600" indent="-2286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defTabSz="1018824"/>
            <a:endParaRPr lang="en-US" altLang="en-US" sz="1300"/>
          </a:p>
        </p:txBody>
      </p:sp>
      <p:pic>
        <p:nvPicPr>
          <p:cNvPr id="10" name="Picture 10">
            <a:extLst>
              <a:ext uri="{FF2B5EF4-FFF2-40B4-BE49-F238E27FC236}">
                <a16:creationId xmlns:a16="http://schemas.microsoft.com/office/drawing/2014/main" id="{917603B6-09EF-5E44-B05C-82654C14A3A0}"/>
              </a:ext>
            </a:extLst>
          </p:cNvPr>
          <p:cNvPicPr>
            <a:picLocks noChangeAspect="1" noChangeArrowheads="1"/>
          </p:cNvPicPr>
          <p:nvPr/>
        </p:nvPicPr>
        <p:blipFill>
          <a:blip r:embed="rId3"/>
          <a:srcRect/>
          <a:stretch/>
        </p:blipFill>
        <p:spPr bwMode="auto">
          <a:xfrm>
            <a:off x="3507474" y="2092920"/>
            <a:ext cx="3804550" cy="253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DF99D72-55AA-4F42-9A3F-51C1AC36223F}"/>
              </a:ext>
            </a:extLst>
          </p:cNvPr>
          <p:cNvSpPr/>
          <p:nvPr/>
        </p:nvSpPr>
        <p:spPr>
          <a:xfrm>
            <a:off x="460375" y="2092920"/>
            <a:ext cx="2908300" cy="777240"/>
          </a:xfrm>
          <a:prstGeom prst="rect">
            <a:avLst/>
          </a:prstGeom>
          <a:solidFill>
            <a:schemeClr val="tx2"/>
          </a:solidFill>
          <a:ln w="63500">
            <a:noFill/>
          </a:ln>
          <a:effectLst/>
        </p:spPr>
        <p:style>
          <a:lnRef idx="1">
            <a:schemeClr val="accent1"/>
          </a:lnRef>
          <a:fillRef idx="3">
            <a:schemeClr val="accent1"/>
          </a:fillRef>
          <a:effectRef idx="2">
            <a:schemeClr val="accent1"/>
          </a:effectRef>
          <a:fontRef idx="minor">
            <a:schemeClr val="lt1"/>
          </a:fontRef>
        </p:style>
        <p:txBody>
          <a:bodyPr anchor="ctr"/>
          <a:lstStyle/>
          <a:p>
            <a:pPr marL="228600" fontAlgn="auto">
              <a:spcBef>
                <a:spcPts val="0"/>
              </a:spcBef>
              <a:spcAft>
                <a:spcPts val="0"/>
              </a:spcAft>
              <a:defRPr/>
            </a:pPr>
            <a:r>
              <a:rPr lang="en-US" sz="1800" dirty="0">
                <a:solidFill>
                  <a:schemeClr val="bg1"/>
                </a:solidFill>
              </a:rPr>
              <a:t>Workplace uncertainty </a:t>
            </a:r>
            <a:br>
              <a:rPr lang="en-US" sz="1800" dirty="0">
                <a:solidFill>
                  <a:schemeClr val="bg1"/>
                </a:solidFill>
              </a:rPr>
            </a:br>
            <a:r>
              <a:rPr lang="en-US" sz="1800" dirty="0">
                <a:solidFill>
                  <a:schemeClr val="bg1"/>
                </a:solidFill>
              </a:rPr>
              <a:t>&amp; changes</a:t>
            </a:r>
          </a:p>
        </p:txBody>
      </p:sp>
      <p:sp>
        <p:nvSpPr>
          <p:cNvPr id="12" name="Rectangle 11">
            <a:extLst>
              <a:ext uri="{FF2B5EF4-FFF2-40B4-BE49-F238E27FC236}">
                <a16:creationId xmlns:a16="http://schemas.microsoft.com/office/drawing/2014/main" id="{FA639A0C-B699-A545-AE9C-3830ECF259C0}"/>
              </a:ext>
            </a:extLst>
          </p:cNvPr>
          <p:cNvSpPr/>
          <p:nvPr/>
        </p:nvSpPr>
        <p:spPr>
          <a:xfrm>
            <a:off x="460375" y="2972484"/>
            <a:ext cx="2908300" cy="777240"/>
          </a:xfrm>
          <a:prstGeom prst="rect">
            <a:avLst/>
          </a:prstGeom>
          <a:solidFill>
            <a:schemeClr val="accent3"/>
          </a:solidFill>
          <a:ln w="63500">
            <a:noFill/>
          </a:ln>
          <a:effectLst/>
        </p:spPr>
        <p:style>
          <a:lnRef idx="1">
            <a:schemeClr val="accent1"/>
          </a:lnRef>
          <a:fillRef idx="3">
            <a:schemeClr val="accent1"/>
          </a:fillRef>
          <a:effectRef idx="2">
            <a:schemeClr val="accent1"/>
          </a:effectRef>
          <a:fontRef idx="minor">
            <a:schemeClr val="lt1"/>
          </a:fontRef>
        </p:style>
        <p:txBody>
          <a:bodyPr anchor="ctr"/>
          <a:lstStyle/>
          <a:p>
            <a:pPr marL="228600" fontAlgn="auto">
              <a:spcBef>
                <a:spcPts val="0"/>
              </a:spcBef>
              <a:spcAft>
                <a:spcPts val="0"/>
              </a:spcAft>
              <a:defRPr/>
            </a:pPr>
            <a:r>
              <a:rPr lang="en-US" sz="1800" dirty="0">
                <a:solidFill>
                  <a:schemeClr val="bg1"/>
                </a:solidFill>
              </a:rPr>
              <a:t>Unpredictability</a:t>
            </a:r>
          </a:p>
        </p:txBody>
      </p:sp>
      <p:sp>
        <p:nvSpPr>
          <p:cNvPr id="16" name="Rectangle 15">
            <a:extLst>
              <a:ext uri="{FF2B5EF4-FFF2-40B4-BE49-F238E27FC236}">
                <a16:creationId xmlns:a16="http://schemas.microsoft.com/office/drawing/2014/main" id="{2A1560DF-A126-404A-B762-58B3F6B0811E}"/>
              </a:ext>
            </a:extLst>
          </p:cNvPr>
          <p:cNvSpPr/>
          <p:nvPr/>
        </p:nvSpPr>
        <p:spPr>
          <a:xfrm>
            <a:off x="460375" y="3852047"/>
            <a:ext cx="2908300" cy="777240"/>
          </a:xfrm>
          <a:prstGeom prst="rect">
            <a:avLst/>
          </a:prstGeom>
          <a:solidFill>
            <a:schemeClr val="tx1"/>
          </a:solidFill>
          <a:ln w="63500">
            <a:noFill/>
          </a:ln>
          <a:effectLst/>
        </p:spPr>
        <p:style>
          <a:lnRef idx="1">
            <a:schemeClr val="accent1"/>
          </a:lnRef>
          <a:fillRef idx="3">
            <a:schemeClr val="accent1"/>
          </a:fillRef>
          <a:effectRef idx="2">
            <a:schemeClr val="accent1"/>
          </a:effectRef>
          <a:fontRef idx="minor">
            <a:schemeClr val="lt1"/>
          </a:fontRef>
        </p:style>
        <p:txBody>
          <a:bodyPr anchor="ctr"/>
          <a:lstStyle/>
          <a:p>
            <a:pPr marL="228600" fontAlgn="auto">
              <a:spcBef>
                <a:spcPts val="0"/>
              </a:spcBef>
              <a:spcAft>
                <a:spcPts val="0"/>
              </a:spcAft>
              <a:defRPr/>
            </a:pPr>
            <a:r>
              <a:rPr lang="en-US" sz="1800" dirty="0">
                <a:solidFill>
                  <a:schemeClr val="bg1"/>
                </a:solidFill>
              </a:rPr>
              <a:t>Rapid global &amp; technological changes</a:t>
            </a:r>
          </a:p>
        </p:txBody>
      </p:sp>
    </p:spTree>
    <p:extLst>
      <p:ext uri="{BB962C8B-B14F-4D97-AF65-F5344CB8AC3E}">
        <p14:creationId xmlns:p14="http://schemas.microsoft.com/office/powerpoint/2010/main" val="176747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a:xfrm>
            <a:off x="752475" y="1012380"/>
            <a:ext cx="4114800" cy="276999"/>
          </a:xfrm>
        </p:spPr>
        <p:txBody>
          <a:bodyPr/>
          <a:lstStyle/>
          <a:p>
            <a:r>
              <a:rPr lang="en-US" altLang="en-US" dirty="0"/>
              <a:t>The Stress-Hardy Personality</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27652" name="Text Placeholder 32"/>
          <p:cNvSpPr txBox="1">
            <a:spLocks/>
          </p:cNvSpPr>
          <p:nvPr/>
        </p:nvSpPr>
        <p:spPr bwMode="auto">
          <a:xfrm>
            <a:off x="460375" y="2092920"/>
            <a:ext cx="2883326" cy="54864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defTabSz="685800">
              <a:defRPr sz="1800">
                <a:solidFill>
                  <a:schemeClr val="lt1"/>
                </a:solidFill>
              </a:defRPr>
            </a:lvl1pPr>
            <a:lvl2pPr marL="342900" defTabSz="685800">
              <a:defRPr sz="1400">
                <a:solidFill>
                  <a:schemeClr val="lt1"/>
                </a:solidFill>
              </a:defRPr>
            </a:lvl2pPr>
            <a:lvl3pPr marL="685800" defTabSz="685800">
              <a:defRPr sz="1400">
                <a:solidFill>
                  <a:schemeClr val="lt1"/>
                </a:solidFill>
              </a:defRPr>
            </a:lvl3pPr>
            <a:lvl4pPr marL="1028700" defTabSz="685800">
              <a:defRPr sz="1400">
                <a:solidFill>
                  <a:schemeClr val="lt1"/>
                </a:solidFill>
              </a:defRPr>
            </a:lvl4pPr>
            <a:lvl5pPr marL="1371600" defTabSz="685800">
              <a:defRPr sz="1400">
                <a:solidFill>
                  <a:schemeClr val="lt1"/>
                </a:solidFill>
              </a:defRPr>
            </a:lvl5pPr>
            <a:lvl6pPr marL="1714500" defTabSz="685800">
              <a:defRPr sz="1400">
                <a:solidFill>
                  <a:schemeClr val="lt1"/>
                </a:solidFill>
              </a:defRPr>
            </a:lvl6pPr>
            <a:lvl7pPr marL="2057400" defTabSz="685800">
              <a:defRPr sz="1400">
                <a:solidFill>
                  <a:schemeClr val="lt1"/>
                </a:solidFill>
              </a:defRPr>
            </a:lvl7pPr>
            <a:lvl8pPr marL="2400300" defTabSz="685800">
              <a:defRPr sz="1400">
                <a:solidFill>
                  <a:schemeClr val="lt1"/>
                </a:solidFill>
              </a:defRPr>
            </a:lvl8pPr>
            <a:lvl9pPr marL="2743200" defTabSz="685800">
              <a:defRPr sz="1400">
                <a:solidFill>
                  <a:schemeClr val="lt1"/>
                </a:solidFill>
              </a:defRPr>
            </a:lvl9pPr>
          </a:lstStyle>
          <a:p>
            <a:r>
              <a:rPr lang="en-US" altLang="en-US" dirty="0"/>
              <a:t>Resistant to stress</a:t>
            </a:r>
            <a:r>
              <a:rPr lang="en-US" altLang="en-US" dirty="0">
                <a:cs typeface="Arial"/>
              </a:rPr>
              <a:t>.</a:t>
            </a:r>
            <a:endParaRPr lang="en-US" altLang="en-US" dirty="0"/>
          </a:p>
        </p:txBody>
      </p:sp>
      <p:sp>
        <p:nvSpPr>
          <p:cNvPr id="27653" name="Text Placeholder 32"/>
          <p:cNvSpPr txBox="1">
            <a:spLocks/>
          </p:cNvSpPr>
          <p:nvPr/>
        </p:nvSpPr>
        <p:spPr bwMode="auto">
          <a:xfrm>
            <a:off x="460375" y="2729800"/>
            <a:ext cx="2883326" cy="54864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defTabSz="685800">
              <a:defRPr sz="1800">
                <a:solidFill>
                  <a:schemeClr val="lt1"/>
                </a:solidFill>
              </a:defRPr>
            </a:lvl1pPr>
            <a:lvl2pPr marL="342900" defTabSz="685800">
              <a:defRPr sz="1400">
                <a:solidFill>
                  <a:schemeClr val="lt1"/>
                </a:solidFill>
              </a:defRPr>
            </a:lvl2pPr>
            <a:lvl3pPr marL="685800" defTabSz="685800">
              <a:defRPr sz="1400">
                <a:solidFill>
                  <a:schemeClr val="lt1"/>
                </a:solidFill>
              </a:defRPr>
            </a:lvl3pPr>
            <a:lvl4pPr marL="1028700" defTabSz="685800">
              <a:defRPr sz="1400">
                <a:solidFill>
                  <a:schemeClr val="lt1"/>
                </a:solidFill>
              </a:defRPr>
            </a:lvl4pPr>
            <a:lvl5pPr marL="1371600" defTabSz="685800">
              <a:defRPr sz="1400">
                <a:solidFill>
                  <a:schemeClr val="lt1"/>
                </a:solidFill>
              </a:defRPr>
            </a:lvl5pPr>
            <a:lvl6pPr marL="1714500" defTabSz="685800">
              <a:defRPr sz="1400">
                <a:solidFill>
                  <a:schemeClr val="lt1"/>
                </a:solidFill>
              </a:defRPr>
            </a:lvl6pPr>
            <a:lvl7pPr marL="2057400" defTabSz="685800">
              <a:defRPr sz="1400">
                <a:solidFill>
                  <a:schemeClr val="lt1"/>
                </a:solidFill>
              </a:defRPr>
            </a:lvl7pPr>
            <a:lvl8pPr marL="2400300" defTabSz="685800">
              <a:defRPr sz="1400">
                <a:solidFill>
                  <a:schemeClr val="lt1"/>
                </a:solidFill>
              </a:defRPr>
            </a:lvl8pPr>
            <a:lvl9pPr marL="2743200" defTabSz="685800">
              <a:defRPr sz="1400">
                <a:solidFill>
                  <a:schemeClr val="lt1"/>
                </a:solidFill>
              </a:defRPr>
            </a:lvl9pPr>
          </a:lstStyle>
          <a:p>
            <a:r>
              <a:rPr lang="en-US" altLang="en-US" dirty="0"/>
              <a:t>Meets challenges</a:t>
            </a:r>
            <a:r>
              <a:rPr lang="en-US" altLang="en-US" dirty="0">
                <a:cs typeface="Arial"/>
              </a:rPr>
              <a:t>.</a:t>
            </a:r>
            <a:endParaRPr lang="en-US" altLang="en-US" dirty="0"/>
          </a:p>
        </p:txBody>
      </p:sp>
      <p:sp>
        <p:nvSpPr>
          <p:cNvPr id="27654" name="Text Placeholder 32"/>
          <p:cNvSpPr txBox="1">
            <a:spLocks/>
          </p:cNvSpPr>
          <p:nvPr/>
        </p:nvSpPr>
        <p:spPr bwMode="auto">
          <a:xfrm>
            <a:off x="460375" y="3366680"/>
            <a:ext cx="2883326" cy="54864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defTabSz="685800">
              <a:defRPr sz="1800">
                <a:solidFill>
                  <a:schemeClr val="lt1"/>
                </a:solidFill>
              </a:defRPr>
            </a:lvl1pPr>
            <a:lvl2pPr marL="342900" defTabSz="685800">
              <a:defRPr sz="1400">
                <a:solidFill>
                  <a:schemeClr val="lt1"/>
                </a:solidFill>
              </a:defRPr>
            </a:lvl2pPr>
            <a:lvl3pPr marL="685800" defTabSz="685800">
              <a:defRPr sz="1400">
                <a:solidFill>
                  <a:schemeClr val="lt1"/>
                </a:solidFill>
              </a:defRPr>
            </a:lvl3pPr>
            <a:lvl4pPr marL="1028700" defTabSz="685800">
              <a:defRPr sz="1400">
                <a:solidFill>
                  <a:schemeClr val="lt1"/>
                </a:solidFill>
              </a:defRPr>
            </a:lvl4pPr>
            <a:lvl5pPr marL="1371600" defTabSz="685800">
              <a:defRPr sz="1400">
                <a:solidFill>
                  <a:schemeClr val="lt1"/>
                </a:solidFill>
              </a:defRPr>
            </a:lvl5pPr>
            <a:lvl6pPr marL="1714500" defTabSz="685800">
              <a:defRPr sz="1400">
                <a:solidFill>
                  <a:schemeClr val="lt1"/>
                </a:solidFill>
              </a:defRPr>
            </a:lvl6pPr>
            <a:lvl7pPr marL="2057400" defTabSz="685800">
              <a:defRPr sz="1400">
                <a:solidFill>
                  <a:schemeClr val="lt1"/>
                </a:solidFill>
              </a:defRPr>
            </a:lvl7pPr>
            <a:lvl8pPr marL="2400300" defTabSz="685800">
              <a:defRPr sz="1400">
                <a:solidFill>
                  <a:schemeClr val="lt1"/>
                </a:solidFill>
              </a:defRPr>
            </a:lvl8pPr>
            <a:lvl9pPr marL="2743200" defTabSz="685800">
              <a:defRPr sz="1400">
                <a:solidFill>
                  <a:schemeClr val="lt1"/>
                </a:solidFill>
              </a:defRPr>
            </a:lvl9pPr>
          </a:lstStyle>
          <a:p>
            <a:r>
              <a:rPr lang="en-US" altLang="en-US" dirty="0"/>
              <a:t>Finds opportunities</a:t>
            </a:r>
            <a:r>
              <a:rPr lang="en-US" altLang="en-US" dirty="0">
                <a:cs typeface="Arial"/>
              </a:rPr>
              <a:t>.</a:t>
            </a:r>
            <a:endParaRPr lang="en-US" altLang="en-US" dirty="0"/>
          </a:p>
        </p:txBody>
      </p:sp>
      <p:sp>
        <p:nvSpPr>
          <p:cNvPr id="27655" name="Text Placeholder 32"/>
          <p:cNvSpPr txBox="1">
            <a:spLocks/>
          </p:cNvSpPr>
          <p:nvPr/>
        </p:nvSpPr>
        <p:spPr bwMode="auto">
          <a:xfrm>
            <a:off x="460375" y="4003560"/>
            <a:ext cx="2883326" cy="54864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defTabSz="685800">
              <a:defRPr sz="1800">
                <a:solidFill>
                  <a:schemeClr val="lt1"/>
                </a:solidFill>
              </a:defRPr>
            </a:lvl1pPr>
            <a:lvl2pPr marL="342900" defTabSz="685800">
              <a:defRPr sz="1400">
                <a:solidFill>
                  <a:schemeClr val="lt1"/>
                </a:solidFill>
              </a:defRPr>
            </a:lvl2pPr>
            <a:lvl3pPr marL="685800" defTabSz="685800">
              <a:defRPr sz="1400">
                <a:solidFill>
                  <a:schemeClr val="lt1"/>
                </a:solidFill>
              </a:defRPr>
            </a:lvl3pPr>
            <a:lvl4pPr marL="1028700" defTabSz="685800">
              <a:defRPr sz="1400">
                <a:solidFill>
                  <a:schemeClr val="lt1"/>
                </a:solidFill>
              </a:defRPr>
            </a:lvl4pPr>
            <a:lvl5pPr marL="1371600" defTabSz="685800">
              <a:defRPr sz="1400">
                <a:solidFill>
                  <a:schemeClr val="lt1"/>
                </a:solidFill>
              </a:defRPr>
            </a:lvl5pPr>
            <a:lvl6pPr marL="1714500" defTabSz="685800">
              <a:defRPr sz="1400">
                <a:solidFill>
                  <a:schemeClr val="lt1"/>
                </a:solidFill>
              </a:defRPr>
            </a:lvl6pPr>
            <a:lvl7pPr marL="2057400" defTabSz="685800">
              <a:defRPr sz="1400">
                <a:solidFill>
                  <a:schemeClr val="lt1"/>
                </a:solidFill>
              </a:defRPr>
            </a:lvl7pPr>
            <a:lvl8pPr marL="2400300" defTabSz="685800">
              <a:defRPr sz="1400">
                <a:solidFill>
                  <a:schemeClr val="lt1"/>
                </a:solidFill>
              </a:defRPr>
            </a:lvl8pPr>
            <a:lvl9pPr marL="2743200" defTabSz="685800">
              <a:defRPr sz="1400">
                <a:solidFill>
                  <a:schemeClr val="lt1"/>
                </a:solidFill>
              </a:defRPr>
            </a:lvl9pPr>
          </a:lstStyle>
          <a:p>
            <a:r>
              <a:rPr lang="en-US" altLang="en-US" dirty="0"/>
              <a:t>Makes choices</a:t>
            </a:r>
            <a:r>
              <a:rPr lang="en-US" altLang="en-US" dirty="0">
                <a:cs typeface="Arial"/>
              </a:rPr>
              <a:t>.</a:t>
            </a:r>
            <a:endParaRPr lang="en-US" altLang="en-US" dirty="0"/>
          </a:p>
        </p:txBody>
      </p:sp>
      <p:sp>
        <p:nvSpPr>
          <p:cNvPr id="27656" name="Text Placeholder 32"/>
          <p:cNvSpPr txBox="1">
            <a:spLocks/>
          </p:cNvSpPr>
          <p:nvPr/>
        </p:nvSpPr>
        <p:spPr bwMode="auto">
          <a:xfrm>
            <a:off x="460375" y="4640440"/>
            <a:ext cx="2883326" cy="54864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defTabSz="685800">
              <a:defRPr sz="1800">
                <a:solidFill>
                  <a:schemeClr val="lt1"/>
                </a:solidFill>
              </a:defRPr>
            </a:lvl1pPr>
            <a:lvl2pPr marL="342900" defTabSz="685800">
              <a:defRPr sz="1400">
                <a:solidFill>
                  <a:schemeClr val="lt1"/>
                </a:solidFill>
              </a:defRPr>
            </a:lvl2pPr>
            <a:lvl3pPr marL="685800" defTabSz="685800">
              <a:defRPr sz="1400">
                <a:solidFill>
                  <a:schemeClr val="lt1"/>
                </a:solidFill>
              </a:defRPr>
            </a:lvl3pPr>
            <a:lvl4pPr marL="1028700" defTabSz="685800">
              <a:defRPr sz="1400">
                <a:solidFill>
                  <a:schemeClr val="lt1"/>
                </a:solidFill>
              </a:defRPr>
            </a:lvl4pPr>
            <a:lvl5pPr marL="1371600" defTabSz="685800">
              <a:defRPr sz="1400">
                <a:solidFill>
                  <a:schemeClr val="lt1"/>
                </a:solidFill>
              </a:defRPr>
            </a:lvl5pPr>
            <a:lvl6pPr marL="1714500" defTabSz="685800">
              <a:defRPr sz="1400">
                <a:solidFill>
                  <a:schemeClr val="lt1"/>
                </a:solidFill>
              </a:defRPr>
            </a:lvl6pPr>
            <a:lvl7pPr marL="2057400" defTabSz="685800">
              <a:defRPr sz="1400">
                <a:solidFill>
                  <a:schemeClr val="lt1"/>
                </a:solidFill>
              </a:defRPr>
            </a:lvl7pPr>
            <a:lvl8pPr marL="2400300" defTabSz="685800">
              <a:defRPr sz="1400">
                <a:solidFill>
                  <a:schemeClr val="lt1"/>
                </a:solidFill>
              </a:defRPr>
            </a:lvl8pPr>
            <a:lvl9pPr marL="2743200" defTabSz="685800">
              <a:defRPr sz="1400">
                <a:solidFill>
                  <a:schemeClr val="lt1"/>
                </a:solidFill>
              </a:defRPr>
            </a:lvl9pPr>
          </a:lstStyle>
          <a:p>
            <a:r>
              <a:rPr lang="en-US" altLang="en-US" dirty="0"/>
              <a:t>Gets involved</a:t>
            </a:r>
            <a:r>
              <a:rPr lang="en-US" altLang="en-US" dirty="0">
                <a:cs typeface="Arial"/>
              </a:rPr>
              <a:t>.</a:t>
            </a:r>
            <a:endParaRPr lang="en-US" altLang="en-US" dirty="0"/>
          </a:p>
        </p:txBody>
      </p:sp>
      <p:sp>
        <p:nvSpPr>
          <p:cNvPr id="27657" name="Text Placeholder 8"/>
          <p:cNvSpPr txBox="1">
            <a:spLocks/>
          </p:cNvSpPr>
          <p:nvPr/>
        </p:nvSpPr>
        <p:spPr bwMode="auto">
          <a:xfrm>
            <a:off x="460375" y="6017579"/>
            <a:ext cx="6851650" cy="152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indent="0">
              <a:spcBef>
                <a:spcPct val="0"/>
              </a:spcBef>
              <a:spcAft>
                <a:spcPts val="669"/>
              </a:spcAft>
              <a:buClr>
                <a:schemeClr val="tx2"/>
              </a:buClr>
              <a:buSzTx/>
              <a:defRPr sz="1600">
                <a:solidFill>
                  <a:srgbClr val="646D72"/>
                </a:solidFill>
                <a:latin typeface="Arial" charset="0"/>
                <a:ea typeface="ＭＳ Ｐゴシック" pitchFamily="34" charset="-128"/>
                <a:cs typeface="Times New Roman" pitchFamily="18" charset="0"/>
              </a:defRPr>
            </a:lvl1pPr>
            <a:lvl2pPr marL="800100" lvl="1" indent="-285750">
              <a:spcBef>
                <a:spcPct val="0"/>
              </a:spcBef>
              <a:spcAft>
                <a:spcPts val="669"/>
              </a:spcAft>
              <a:buClr>
                <a:schemeClr val="accent1"/>
              </a:buClr>
              <a:buFont typeface="Arial" panose="020B0604020202020204" pitchFamily="34" charset="0"/>
              <a:buChar char="•"/>
              <a:defRPr sz="1400">
                <a:solidFill>
                  <a:srgbClr val="646D72"/>
                </a:solidFill>
                <a:latin typeface="Arial" charset="0"/>
                <a:ea typeface="ＭＳ Ｐゴシック" pitchFamily="34" charset="-128"/>
                <a:cs typeface="Times New Roman" pitchFamily="18" charset="0"/>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r>
              <a:rPr lang="en-US" altLang="en-US" dirty="0"/>
              <a:t>Stress-hardiness has been defined as resistance to stress; rising up to meet the challenge of change as opposed to falling victim to it. It involves making a choice about how to respond to those things that happen in our lives. In addition, it means the ability to find opportunities in the midst of change or turmoil and staying completely involved and present in our life activities. </a:t>
            </a:r>
          </a:p>
        </p:txBody>
      </p:sp>
      <p:pic>
        <p:nvPicPr>
          <p:cNvPr id="27658"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07474" y="2092920"/>
            <a:ext cx="3804551" cy="309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7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a:xfrm>
            <a:off x="752475" y="1012380"/>
            <a:ext cx="4114800" cy="276999"/>
          </a:xfrm>
        </p:spPr>
        <p:txBody>
          <a:bodyPr/>
          <a:lstStyle/>
          <a:p>
            <a:r>
              <a:rPr lang="en-US" altLang="en-US" dirty="0"/>
              <a:t>Hone Your Skills</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29699" name="Text Placeholder 8"/>
          <p:cNvSpPr txBox="1">
            <a:spLocks/>
          </p:cNvSpPr>
          <p:nvPr/>
        </p:nvSpPr>
        <p:spPr bwMode="auto">
          <a:xfrm>
            <a:off x="460376" y="2092920"/>
            <a:ext cx="6851650"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indent="0">
              <a:spcBef>
                <a:spcPct val="0"/>
              </a:spcBef>
              <a:spcAft>
                <a:spcPts val="669"/>
              </a:spcAft>
              <a:buClr>
                <a:schemeClr val="tx2"/>
              </a:buClr>
              <a:buSzTx/>
              <a:defRPr sz="1600">
                <a:solidFill>
                  <a:srgbClr val="646D72"/>
                </a:solidFill>
                <a:latin typeface="Arial" charset="0"/>
                <a:ea typeface="ＭＳ Ｐゴシック" pitchFamily="34" charset="-128"/>
                <a:cs typeface="Times New Roman" pitchFamily="18" charset="0"/>
              </a:defRPr>
            </a:lvl1pPr>
            <a:lvl2pPr marL="800100" lvl="1" indent="-285750">
              <a:spcBef>
                <a:spcPct val="0"/>
              </a:spcBef>
              <a:spcAft>
                <a:spcPts val="669"/>
              </a:spcAft>
              <a:buClr>
                <a:schemeClr val="accent1"/>
              </a:buClr>
              <a:buFont typeface="Arial" panose="020B0604020202020204" pitchFamily="34" charset="0"/>
              <a:buChar char="•"/>
              <a:defRPr sz="1400">
                <a:solidFill>
                  <a:srgbClr val="646D72"/>
                </a:solidFill>
                <a:latin typeface="Arial" charset="0"/>
                <a:ea typeface="ＭＳ Ｐゴシック" pitchFamily="34" charset="-128"/>
                <a:cs typeface="Times New Roman" pitchFamily="18" charset="0"/>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85750" lvl="1">
              <a:spcAft>
                <a:spcPts val="1800"/>
              </a:spcAft>
            </a:pPr>
            <a:r>
              <a:rPr lang="en-US" altLang="en-US" sz="1600" dirty="0"/>
              <a:t>Laugh!</a:t>
            </a:r>
          </a:p>
          <a:p>
            <a:pPr marL="285750" lvl="1">
              <a:spcAft>
                <a:spcPts val="1800"/>
              </a:spcAft>
            </a:pPr>
            <a:r>
              <a:rPr lang="en-US" altLang="en-US" sz="1600" dirty="0"/>
              <a:t>Set goals.</a:t>
            </a:r>
          </a:p>
          <a:p>
            <a:pPr marL="285750" lvl="1">
              <a:spcAft>
                <a:spcPts val="1800"/>
              </a:spcAft>
            </a:pPr>
            <a:r>
              <a:rPr lang="en-US" altLang="en-US" sz="1600" dirty="0"/>
              <a:t>Be creative.</a:t>
            </a:r>
          </a:p>
          <a:p>
            <a:pPr marL="285750" lvl="1">
              <a:spcAft>
                <a:spcPts val="1800"/>
              </a:spcAft>
            </a:pPr>
            <a:r>
              <a:rPr lang="en-US" altLang="en-US" sz="1600" dirty="0"/>
              <a:t>Find balance.</a:t>
            </a:r>
          </a:p>
          <a:p>
            <a:pPr marL="285750" lvl="1">
              <a:spcAft>
                <a:spcPts val="1800"/>
              </a:spcAft>
            </a:pPr>
            <a:r>
              <a:rPr lang="en-US" altLang="en-US" sz="1600" dirty="0"/>
              <a:t>Attitude is a choice.</a:t>
            </a:r>
          </a:p>
          <a:p>
            <a:pPr marL="285750" lvl="1">
              <a:spcAft>
                <a:spcPts val="1800"/>
              </a:spcAft>
            </a:pPr>
            <a:r>
              <a:rPr lang="en-US" altLang="en-US" sz="1600" dirty="0"/>
              <a:t>Believe in yourself.</a:t>
            </a:r>
          </a:p>
          <a:p>
            <a:pPr marL="285750" lvl="1">
              <a:spcAft>
                <a:spcPts val="1800"/>
              </a:spcAft>
            </a:pPr>
            <a:r>
              <a:rPr lang="en-US" altLang="en-US" sz="1600" dirty="0"/>
              <a:t>Focus on your health.</a:t>
            </a:r>
          </a:p>
          <a:p>
            <a:pPr marL="285750" lvl="1">
              <a:spcAft>
                <a:spcPts val="1800"/>
              </a:spcAft>
            </a:pPr>
            <a:r>
              <a:rPr lang="en-US" altLang="en-US" sz="1600" dirty="0"/>
              <a:t>Focus on relationships.</a:t>
            </a:r>
          </a:p>
          <a:p>
            <a:pPr marL="285750" lvl="1">
              <a:spcAft>
                <a:spcPts val="1800"/>
              </a:spcAft>
            </a:pPr>
            <a:r>
              <a:rPr lang="en-US" altLang="en-US" sz="1600" dirty="0"/>
              <a:t>Remember, it’s temporary.</a:t>
            </a:r>
          </a:p>
          <a:p>
            <a:pPr marL="285750" lvl="1">
              <a:spcAft>
                <a:spcPts val="1800"/>
              </a:spcAft>
            </a:pPr>
            <a:r>
              <a:rPr lang="en-US" altLang="en-US" sz="1600" dirty="0"/>
              <a:t>Be aware of your feelings.</a:t>
            </a:r>
          </a:p>
          <a:p>
            <a:pPr marL="285750" lvl="1">
              <a:spcAft>
                <a:spcPts val="1800"/>
              </a:spcAft>
            </a:pPr>
            <a:r>
              <a:rPr lang="en-US" altLang="en-US" sz="1600" dirty="0"/>
              <a:t>Expect what’s coming next.</a:t>
            </a:r>
          </a:p>
          <a:p>
            <a:pPr marL="285750" lvl="1">
              <a:spcAft>
                <a:spcPts val="1800"/>
              </a:spcAft>
            </a:pPr>
            <a:r>
              <a:rPr lang="en-US" altLang="en-US" sz="1600" dirty="0"/>
              <a:t>Identify what you can control.</a:t>
            </a:r>
          </a:p>
        </p:txBody>
      </p:sp>
      <p:sp>
        <p:nvSpPr>
          <p:cNvPr id="9" name="Text Box 6"/>
          <p:cNvSpPr txBox="1">
            <a:spLocks noChangeArrowheads="1"/>
          </p:cNvSpPr>
          <p:nvPr/>
        </p:nvSpPr>
        <p:spPr bwMode="auto">
          <a:xfrm>
            <a:off x="6527029" y="1273175"/>
            <a:ext cx="784996" cy="27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a:defRPr sz="2200">
                <a:solidFill>
                  <a:srgbClr val="646D72"/>
                </a:solidFill>
                <a:latin typeface="Arial" charset="0"/>
                <a:ea typeface="ＭＳ Ｐゴシック" pitchFamily="34" charset="-128"/>
              </a:defRPr>
            </a:lvl1pPr>
            <a:lvl2pPr marL="742950" indent="-285750">
              <a:defRPr sz="2200">
                <a:solidFill>
                  <a:srgbClr val="646D72"/>
                </a:solidFill>
                <a:latin typeface="Arial" charset="0"/>
                <a:ea typeface="ＭＳ Ｐゴシック" pitchFamily="34" charset="-128"/>
              </a:defRPr>
            </a:lvl2pPr>
            <a:lvl3pPr marL="1143000" indent="-228600">
              <a:defRPr sz="2200">
                <a:solidFill>
                  <a:srgbClr val="646D72"/>
                </a:solidFill>
                <a:latin typeface="Arial" charset="0"/>
                <a:ea typeface="ＭＳ Ｐゴシック" pitchFamily="34" charset="-128"/>
              </a:defRPr>
            </a:lvl3pPr>
            <a:lvl4pPr marL="1600200" indent="-228600">
              <a:defRPr sz="2200">
                <a:solidFill>
                  <a:srgbClr val="646D72"/>
                </a:solidFill>
                <a:latin typeface="Arial" charset="0"/>
                <a:ea typeface="ＭＳ Ｐゴシック" pitchFamily="34" charset="-128"/>
              </a:defRPr>
            </a:lvl4pPr>
            <a:lvl5pPr marL="2057400" indent="-228600">
              <a:defRPr sz="2200">
                <a:solidFill>
                  <a:srgbClr val="646D72"/>
                </a:solidFill>
                <a:latin typeface="Arial" charset="0"/>
                <a:ea typeface="ＭＳ Ｐゴシック" pitchFamily="34" charset="-128"/>
              </a:defRPr>
            </a:lvl5pPr>
            <a:lvl6pPr marL="2514600" indent="-2286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r" defTabSz="1018824"/>
            <a:r>
              <a:rPr lang="en-US" altLang="en-US" sz="1100" b="1" dirty="0"/>
              <a:t>Slide 9</a:t>
            </a:r>
          </a:p>
        </p:txBody>
      </p:sp>
    </p:spTree>
    <p:extLst>
      <p:ext uri="{BB962C8B-B14F-4D97-AF65-F5344CB8AC3E}">
        <p14:creationId xmlns:p14="http://schemas.microsoft.com/office/powerpoint/2010/main" val="287288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7"/>
          <p:cNvSpPr>
            <a:spLocks noGrp="1"/>
          </p:cNvSpPr>
          <p:nvPr>
            <p:ph type="title"/>
          </p:nvPr>
        </p:nvSpPr>
        <p:spPr>
          <a:xfrm>
            <a:off x="752475" y="1012380"/>
            <a:ext cx="4114800" cy="276999"/>
          </a:xfrm>
        </p:spPr>
        <p:txBody>
          <a:bodyPr/>
          <a:lstStyle/>
          <a:p>
            <a:r>
              <a:rPr lang="en-US" altLang="en-US" dirty="0"/>
              <a:t>Hone Your Skills</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30723" name="Text Placeholder 8"/>
          <p:cNvSpPr txBox="1">
            <a:spLocks/>
          </p:cNvSpPr>
          <p:nvPr/>
        </p:nvSpPr>
        <p:spPr bwMode="auto">
          <a:xfrm>
            <a:off x="460375" y="2092921"/>
            <a:ext cx="6851650" cy="73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spcBef>
                <a:spcPct val="20000"/>
              </a:spcBef>
              <a:buClr>
                <a:srgbClr val="005293"/>
              </a:buClr>
              <a:buSzPct val="115000"/>
              <a:defRPr sz="2000">
                <a:solidFill>
                  <a:srgbClr val="535A5D"/>
                </a:solidFill>
                <a:latin typeface="Arial" charset="0"/>
                <a:ea typeface="ＭＳ Ｐゴシック" pitchFamily="34" charset="-128"/>
              </a:defRPr>
            </a:lvl1pPr>
            <a:lvl2pPr marL="2857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776288" indent="-163513">
              <a:spcBef>
                <a:spcPct val="20000"/>
              </a:spcBef>
              <a:buClr>
                <a:srgbClr val="005293"/>
              </a:buClr>
              <a:defRPr>
                <a:solidFill>
                  <a:srgbClr val="535A5D"/>
                </a:solidFill>
                <a:latin typeface="Arial" charset="0"/>
                <a:ea typeface="ＭＳ Ｐゴシック" pitchFamily="34" charset="-128"/>
              </a:defRPr>
            </a:lvl3pPr>
            <a:lvl4pPr marL="1143000" indent="-228600">
              <a:spcBef>
                <a:spcPct val="20000"/>
              </a:spcBef>
              <a:buClr>
                <a:srgbClr val="005293"/>
              </a:buClr>
              <a:defRPr>
                <a:solidFill>
                  <a:srgbClr val="535A5D"/>
                </a:solidFill>
                <a:latin typeface="Arial" charset="0"/>
                <a:ea typeface="ＭＳ Ｐゴシック" pitchFamily="34" charset="-128"/>
              </a:defRPr>
            </a:lvl4pPr>
            <a:lvl5pPr marL="1416050" indent="-163513">
              <a:spcBef>
                <a:spcPct val="20000"/>
              </a:spcBef>
              <a:buClr>
                <a:srgbClr val="005293"/>
              </a:buClr>
              <a:buFont typeface="Arial" charset="0"/>
              <a:defRPr>
                <a:solidFill>
                  <a:srgbClr val="535A5D"/>
                </a:solidFill>
                <a:latin typeface="Arial" charset="0"/>
                <a:ea typeface="ＭＳ Ｐゴシック" pitchFamily="34" charset="-128"/>
              </a:defRPr>
            </a:lvl5pPr>
            <a:lvl6pPr marL="18732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3304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27876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2448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87338" lvl="1">
              <a:lnSpc>
                <a:spcPts val="1920"/>
              </a:lnSpc>
              <a:spcBef>
                <a:spcPct val="0"/>
              </a:spcBef>
              <a:spcAft>
                <a:spcPts val="1200"/>
              </a:spcAft>
              <a:buClr>
                <a:schemeClr val="accent1"/>
              </a:buClr>
              <a:buSzPct val="115000"/>
              <a:buFont typeface="Arial" panose="020B0604020202020204" pitchFamily="34" charset="0"/>
              <a:buChar char="•"/>
            </a:pPr>
            <a:r>
              <a:rPr lang="en-US" altLang="en-US" sz="1600" b="1" dirty="0">
                <a:solidFill>
                  <a:srgbClr val="646D72"/>
                </a:solidFill>
                <a:cs typeface="Times New Roman" pitchFamily="18" charset="0"/>
              </a:rPr>
              <a:t>Focus on your health. </a:t>
            </a:r>
            <a:r>
              <a:rPr lang="en-US" altLang="en-US" sz="1600" dirty="0">
                <a:solidFill>
                  <a:srgbClr val="646D72"/>
                </a:solidFill>
                <a:cs typeface="Times New Roman" pitchFamily="18" charset="0"/>
              </a:rPr>
              <a:t>Make wise eating decisions, exercise regularly, don’t smoke, get adequate rest and use alcohol in moderation. Taking care of your health will give you the energy and internal resources necessary for resilience. </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b="1" dirty="0">
                <a:solidFill>
                  <a:srgbClr val="646D72"/>
                </a:solidFill>
                <a:cs typeface="Times New Roman" pitchFamily="18" charset="0"/>
              </a:rPr>
              <a:t>Focus on relationships. </a:t>
            </a:r>
            <a:r>
              <a:rPr lang="en-US" altLang="en-US" sz="1600" dirty="0">
                <a:solidFill>
                  <a:srgbClr val="646D72"/>
                </a:solidFill>
                <a:cs typeface="Times New Roman" pitchFamily="18" charset="0"/>
              </a:rPr>
              <a:t>Nurture your relationships with friends, family, co-workers and professional peers. Seek and accept their support and help when offered.</a:t>
            </a:r>
          </a:p>
          <a:p>
            <a:pPr marL="287338" lvl="1">
              <a:lnSpc>
                <a:spcPts val="1920"/>
              </a:lnSpc>
              <a:spcBef>
                <a:spcPct val="0"/>
              </a:spcBef>
              <a:spcAft>
                <a:spcPts val="1200"/>
              </a:spcAft>
              <a:buClr>
                <a:schemeClr val="accent1"/>
              </a:buClr>
              <a:buSzPct val="115000"/>
              <a:buFont typeface="Arial" panose="020B0604020202020204" pitchFamily="34" charset="0"/>
              <a:buChar char="•"/>
            </a:pPr>
            <a:r>
              <a:rPr lang="en-US" altLang="en-US" sz="1600" b="1" dirty="0">
                <a:solidFill>
                  <a:srgbClr val="646D72"/>
                </a:solidFill>
                <a:cs typeface="Times New Roman" pitchFamily="18" charset="0"/>
              </a:rPr>
              <a:t>Remember, it’s temporary. </a:t>
            </a:r>
            <a:r>
              <a:rPr lang="en-US" altLang="en-US" sz="1600" dirty="0">
                <a:solidFill>
                  <a:srgbClr val="646D72"/>
                </a:solidFill>
                <a:cs typeface="Times New Roman" pitchFamily="18" charset="0"/>
              </a:rPr>
              <a:t>Believe in a future that can be different from the present.</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b="1" dirty="0">
                <a:solidFill>
                  <a:srgbClr val="646D72"/>
                </a:solidFill>
                <a:cs typeface="Times New Roman" pitchFamily="18" charset="0"/>
              </a:rPr>
              <a:t>Expect what’s coming next. </a:t>
            </a:r>
            <a:r>
              <a:rPr lang="en-US" altLang="en-US" sz="1600" dirty="0">
                <a:solidFill>
                  <a:srgbClr val="646D72"/>
                </a:solidFill>
                <a:cs typeface="Times New Roman" pitchFamily="18" charset="0"/>
              </a:rPr>
              <a:t>Look at patterns and trends. Try to anticipate what might be coming next. Develop a plan for dealing with change when it happens.</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b="1" dirty="0">
                <a:solidFill>
                  <a:srgbClr val="646D72"/>
                </a:solidFill>
                <a:cs typeface="Times New Roman" pitchFamily="18" charset="0"/>
              </a:rPr>
              <a:t>Be aware of your feelings. </a:t>
            </a:r>
            <a:r>
              <a:rPr lang="en-US" altLang="en-US" sz="1600" dirty="0">
                <a:solidFill>
                  <a:srgbClr val="646D72"/>
                </a:solidFill>
                <a:cs typeface="Times New Roman" pitchFamily="18" charset="0"/>
              </a:rPr>
              <a:t>Find healthy outlets for expression. </a:t>
            </a:r>
            <a:br>
              <a:rPr lang="en-US" altLang="en-US" sz="1600" dirty="0">
                <a:solidFill>
                  <a:srgbClr val="646D72"/>
                </a:solidFill>
                <a:cs typeface="Times New Roman" pitchFamily="18" charset="0"/>
              </a:rPr>
            </a:br>
            <a:r>
              <a:rPr lang="en-US" altLang="en-US" sz="1600" dirty="0">
                <a:solidFill>
                  <a:srgbClr val="646D72"/>
                </a:solidFill>
                <a:cs typeface="Times New Roman" pitchFamily="18" charset="0"/>
              </a:rPr>
              <a:t>Take what you can learn from any given situation and apply it as you move forward.</a:t>
            </a:r>
          </a:p>
          <a:p>
            <a:pPr marL="287338" lvl="1">
              <a:lnSpc>
                <a:spcPts val="1920"/>
              </a:lnSpc>
              <a:spcBef>
                <a:spcPct val="0"/>
              </a:spcBef>
              <a:spcAft>
                <a:spcPts val="1200"/>
              </a:spcAft>
              <a:buClr>
                <a:schemeClr val="accent1"/>
              </a:buClr>
              <a:buSzPct val="115000"/>
              <a:buFont typeface="Arial" panose="020B0604020202020204" pitchFamily="34" charset="0"/>
              <a:buChar char="•"/>
            </a:pPr>
            <a:r>
              <a:rPr lang="en-US" altLang="en-US" sz="1600" b="1" dirty="0">
                <a:solidFill>
                  <a:srgbClr val="646D72"/>
                </a:solidFill>
                <a:cs typeface="Times New Roman" pitchFamily="18" charset="0"/>
              </a:rPr>
              <a:t>Identify what you can control. </a:t>
            </a:r>
            <a:r>
              <a:rPr lang="en-US" altLang="en-US" sz="1600" dirty="0">
                <a:solidFill>
                  <a:srgbClr val="646D72"/>
                </a:solidFill>
                <a:cs typeface="Times New Roman" pitchFamily="18" charset="0"/>
              </a:rPr>
              <a:t>those things in life we can control and manage those. Don’t waste time trying to change what you can’t.</a:t>
            </a:r>
          </a:p>
        </p:txBody>
      </p:sp>
    </p:spTree>
    <p:extLst>
      <p:ext uri="{BB962C8B-B14F-4D97-AF65-F5344CB8AC3E}">
        <p14:creationId xmlns:p14="http://schemas.microsoft.com/office/powerpoint/2010/main" val="407765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title"/>
          </p:nvPr>
        </p:nvSpPr>
        <p:spPr>
          <a:xfrm>
            <a:off x="752475" y="1012380"/>
            <a:ext cx="4114800" cy="276999"/>
          </a:xfrm>
        </p:spPr>
        <p:txBody>
          <a:bodyPr/>
          <a:lstStyle/>
          <a:p>
            <a:r>
              <a:rPr lang="en-US" altLang="en-US" dirty="0"/>
              <a:t>Make a Plan</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31747" name="Text Placeholder 8"/>
          <p:cNvSpPr txBox="1">
            <a:spLocks/>
          </p:cNvSpPr>
          <p:nvPr/>
        </p:nvSpPr>
        <p:spPr bwMode="auto">
          <a:xfrm>
            <a:off x="460375" y="2092920"/>
            <a:ext cx="7045894" cy="75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5293"/>
              </a:buClr>
              <a:buSzPct val="115000"/>
              <a:defRPr sz="2000">
                <a:solidFill>
                  <a:srgbClr val="535A5D"/>
                </a:solidFill>
                <a:latin typeface="Arial" charset="0"/>
                <a:ea typeface="ＭＳ Ｐゴシック" pitchFamily="34" charset="-128"/>
              </a:defRPr>
            </a:lvl1pPr>
            <a:lvl2pPr marL="511175" indent="-228600">
              <a:spcBef>
                <a:spcPct val="20000"/>
              </a:spcBef>
              <a:buClr>
                <a:srgbClr val="005293"/>
              </a:buClr>
              <a:buFont typeface="Arial" charset="0"/>
              <a:defRPr>
                <a:solidFill>
                  <a:srgbClr val="535A5D"/>
                </a:solidFill>
                <a:latin typeface="Arial" charset="0"/>
                <a:ea typeface="ＭＳ Ｐゴシック" pitchFamily="34" charset="-128"/>
              </a:defRPr>
            </a:lvl2pPr>
            <a:lvl3pPr marL="776288" indent="-163513">
              <a:spcBef>
                <a:spcPct val="20000"/>
              </a:spcBef>
              <a:buClr>
                <a:srgbClr val="005293"/>
              </a:buClr>
              <a:defRPr>
                <a:solidFill>
                  <a:srgbClr val="535A5D"/>
                </a:solidFill>
                <a:latin typeface="Arial" charset="0"/>
                <a:ea typeface="ＭＳ Ｐゴシック" pitchFamily="34" charset="-128"/>
              </a:defRPr>
            </a:lvl3pPr>
            <a:lvl4pPr marL="1143000" indent="-228600">
              <a:spcBef>
                <a:spcPct val="20000"/>
              </a:spcBef>
              <a:buClr>
                <a:srgbClr val="005293"/>
              </a:buClr>
              <a:defRPr>
                <a:solidFill>
                  <a:srgbClr val="535A5D"/>
                </a:solidFill>
                <a:latin typeface="Arial" charset="0"/>
                <a:ea typeface="ＭＳ Ｐゴシック" pitchFamily="34" charset="-128"/>
              </a:defRPr>
            </a:lvl4pPr>
            <a:lvl5pPr marL="1416050" indent="-163513">
              <a:spcBef>
                <a:spcPct val="20000"/>
              </a:spcBef>
              <a:buClr>
                <a:srgbClr val="005293"/>
              </a:buClr>
              <a:buFont typeface="Arial" charset="0"/>
              <a:defRPr>
                <a:solidFill>
                  <a:srgbClr val="535A5D"/>
                </a:solidFill>
                <a:latin typeface="Arial" charset="0"/>
                <a:ea typeface="ＭＳ Ｐゴシック" pitchFamily="34" charset="-128"/>
              </a:defRPr>
            </a:lvl5pPr>
            <a:lvl6pPr marL="18732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3304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27876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2448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spcBef>
                <a:spcPct val="0"/>
              </a:spcBef>
              <a:spcAft>
                <a:spcPts val="669"/>
              </a:spcAft>
              <a:buClr>
                <a:schemeClr val="tx2"/>
              </a:buClr>
              <a:buSzTx/>
            </a:pPr>
            <a:r>
              <a:rPr lang="en-US" altLang="en-US" sz="1600" dirty="0">
                <a:solidFill>
                  <a:schemeClr val="tx1"/>
                </a:solidFill>
              </a:rPr>
              <a:t>What ideas, behaviors, attitudes, feelings, techniques about building my resiliency did I gain from the training:</a:t>
            </a:r>
          </a:p>
          <a:p>
            <a:pPr>
              <a:spcBef>
                <a:spcPct val="0"/>
              </a:spcBef>
              <a:spcAft>
                <a:spcPts val="669"/>
              </a:spcAft>
              <a:buClr>
                <a:schemeClr val="tx2"/>
              </a:buClr>
              <a:buSzTx/>
            </a:pPr>
            <a:r>
              <a:rPr lang="en-US" altLang="en-US" sz="1300" dirty="0">
                <a:solidFill>
                  <a:schemeClr val="tx1"/>
                </a:solidFill>
              </a:rPr>
              <a:t>_________________________________________________________________________</a:t>
            </a:r>
          </a:p>
          <a:p>
            <a:pPr>
              <a:spcBef>
                <a:spcPct val="0"/>
              </a:spcBef>
              <a:spcAft>
                <a:spcPts val="669"/>
              </a:spcAft>
              <a:buClr>
                <a:schemeClr val="tx2"/>
              </a:buClr>
              <a:buSzTx/>
            </a:pPr>
            <a:r>
              <a:rPr lang="en-US" altLang="en-US" sz="1300" dirty="0">
                <a:solidFill>
                  <a:schemeClr val="tx1"/>
                </a:solidFill>
              </a:rPr>
              <a:t>_________________________________________________________________________</a:t>
            </a:r>
          </a:p>
          <a:p>
            <a:pPr>
              <a:spcBef>
                <a:spcPct val="0"/>
              </a:spcBef>
              <a:spcAft>
                <a:spcPts val="2006"/>
              </a:spcAft>
              <a:buClr>
                <a:schemeClr val="tx2"/>
              </a:buClr>
              <a:buSzTx/>
            </a:pPr>
            <a:r>
              <a:rPr lang="en-US" altLang="en-US" sz="1300" dirty="0">
                <a:solidFill>
                  <a:schemeClr val="tx1"/>
                </a:solidFill>
              </a:rPr>
              <a:t>_________________________________________________________________________</a:t>
            </a:r>
          </a:p>
          <a:p>
            <a:pPr>
              <a:spcBef>
                <a:spcPct val="0"/>
              </a:spcBef>
              <a:spcAft>
                <a:spcPts val="669"/>
              </a:spcAft>
              <a:buClr>
                <a:schemeClr val="tx2"/>
              </a:buClr>
              <a:buSzTx/>
            </a:pPr>
            <a:r>
              <a:rPr lang="en-US" altLang="en-US" sz="1600" dirty="0">
                <a:solidFill>
                  <a:schemeClr val="tx1"/>
                </a:solidFill>
              </a:rPr>
              <a:t>I will focus on applying these techniques by: </a:t>
            </a:r>
          </a:p>
          <a:p>
            <a:pPr>
              <a:spcBef>
                <a:spcPct val="0"/>
              </a:spcBef>
              <a:spcAft>
                <a:spcPts val="669"/>
              </a:spcAft>
              <a:buClr>
                <a:schemeClr val="tx2"/>
              </a:buClr>
              <a:buSzTx/>
            </a:pPr>
            <a:endParaRPr lang="en-US" altLang="en-US" sz="1300" dirty="0">
              <a:solidFill>
                <a:schemeClr val="tx1"/>
              </a:solidFill>
            </a:endParaRPr>
          </a:p>
          <a:p>
            <a:pPr>
              <a:spcBef>
                <a:spcPct val="0"/>
              </a:spcBef>
              <a:spcAft>
                <a:spcPts val="669"/>
              </a:spcAft>
              <a:buClr>
                <a:schemeClr val="tx2"/>
              </a:buClr>
              <a:buSzTx/>
            </a:pPr>
            <a:endParaRPr lang="en-US" altLang="en-US" sz="1300" dirty="0">
              <a:solidFill>
                <a:schemeClr val="tx1"/>
              </a:solidFill>
            </a:endParaRPr>
          </a:p>
          <a:p>
            <a:pPr>
              <a:spcBef>
                <a:spcPct val="0"/>
              </a:spcBef>
              <a:spcAft>
                <a:spcPts val="669"/>
              </a:spcAft>
              <a:buClr>
                <a:schemeClr val="tx2"/>
              </a:buClr>
              <a:buSzTx/>
            </a:pPr>
            <a:endParaRPr lang="en-US" altLang="en-US" sz="1300" dirty="0">
              <a:solidFill>
                <a:schemeClr val="tx1"/>
              </a:solidFill>
            </a:endParaRPr>
          </a:p>
          <a:p>
            <a:pPr>
              <a:spcBef>
                <a:spcPct val="0"/>
              </a:spcBef>
              <a:spcAft>
                <a:spcPts val="669"/>
              </a:spcAft>
              <a:buClr>
                <a:schemeClr val="tx2"/>
              </a:buClr>
              <a:buSzTx/>
            </a:pPr>
            <a:r>
              <a:rPr lang="en-US" altLang="en-US" sz="1600" dirty="0">
                <a:solidFill>
                  <a:schemeClr val="tx1"/>
                </a:solidFill>
              </a:rPr>
              <a:t>I will seek support for this from _______________________________________________</a:t>
            </a:r>
          </a:p>
          <a:p>
            <a:pPr>
              <a:spcBef>
                <a:spcPct val="0"/>
              </a:spcBef>
              <a:spcAft>
                <a:spcPts val="669"/>
              </a:spcAft>
              <a:buClr>
                <a:schemeClr val="tx2"/>
              </a:buClr>
              <a:buSzTx/>
            </a:pPr>
            <a:br>
              <a:rPr lang="en-US" altLang="en-US" sz="800" dirty="0">
                <a:solidFill>
                  <a:schemeClr val="tx1"/>
                </a:solidFill>
              </a:rPr>
            </a:br>
            <a:r>
              <a:rPr lang="en-US" altLang="en-US" sz="1600" dirty="0">
                <a:solidFill>
                  <a:schemeClr val="tx1"/>
                </a:solidFill>
              </a:rPr>
              <a:t>(This could be a professional peer, friend, supervisor, group, books, audio or video files, or other resources that you may gather.)</a:t>
            </a:r>
          </a:p>
          <a:p>
            <a:pPr>
              <a:spcBef>
                <a:spcPct val="0"/>
              </a:spcBef>
              <a:spcAft>
                <a:spcPts val="669"/>
              </a:spcAft>
              <a:buClr>
                <a:schemeClr val="tx2"/>
              </a:buClr>
              <a:buSzTx/>
            </a:pPr>
            <a:r>
              <a:rPr lang="en-US" altLang="en-US" sz="1600" dirty="0">
                <a:solidFill>
                  <a:schemeClr val="tx1"/>
                </a:solidFill>
              </a:rPr>
              <a:t>I will review my progress one month from today: _____________________</a:t>
            </a:r>
          </a:p>
          <a:p>
            <a:pPr>
              <a:spcBef>
                <a:spcPct val="0"/>
              </a:spcBef>
              <a:spcAft>
                <a:spcPts val="669"/>
              </a:spcAft>
              <a:buClr>
                <a:schemeClr val="tx2"/>
              </a:buClr>
              <a:buSzTx/>
            </a:pPr>
            <a:r>
              <a:rPr lang="en-US" altLang="en-US" sz="1600" dirty="0">
                <a:solidFill>
                  <a:schemeClr val="tx1"/>
                </a:solidFill>
              </a:rPr>
              <a:t>__  I am satisfied that I have made sufficient progress. </a:t>
            </a:r>
          </a:p>
          <a:p>
            <a:pPr>
              <a:spcBef>
                <a:spcPct val="0"/>
              </a:spcBef>
              <a:spcAft>
                <a:spcPts val="669"/>
              </a:spcAft>
              <a:buClr>
                <a:schemeClr val="tx2"/>
              </a:buClr>
              <a:buSzTx/>
            </a:pPr>
            <a:r>
              <a:rPr lang="en-US" altLang="en-US" sz="1600" dirty="0">
                <a:solidFill>
                  <a:schemeClr val="tx1"/>
                </a:solidFill>
              </a:rPr>
              <a:t>__  I will choose another area of my professional behavior to address:</a:t>
            </a:r>
          </a:p>
          <a:p>
            <a:pPr>
              <a:spcBef>
                <a:spcPct val="0"/>
              </a:spcBef>
              <a:spcAft>
                <a:spcPts val="2006"/>
              </a:spcAft>
              <a:buClr>
                <a:schemeClr val="tx2"/>
              </a:buClr>
              <a:buSzTx/>
            </a:pPr>
            <a:r>
              <a:rPr lang="en-US" altLang="en-US" sz="1600" dirty="0">
                <a:solidFill>
                  <a:schemeClr val="tx1"/>
                </a:solidFill>
              </a:rPr>
              <a:t>      _________________________________________________________</a:t>
            </a:r>
          </a:p>
          <a:p>
            <a:pPr>
              <a:spcBef>
                <a:spcPct val="0"/>
              </a:spcBef>
              <a:spcAft>
                <a:spcPts val="2006"/>
              </a:spcAft>
              <a:buClr>
                <a:schemeClr val="tx2"/>
              </a:buClr>
              <a:buSzTx/>
            </a:pPr>
            <a:r>
              <a:rPr lang="en-US" altLang="en-US" sz="1600" dirty="0">
                <a:solidFill>
                  <a:schemeClr val="tx1"/>
                </a:solidFill>
              </a:rPr>
              <a:t>I want to continue to develop my skills and will review again one month </a:t>
            </a:r>
            <a:br>
              <a:rPr lang="en-US" altLang="en-US" sz="1600" dirty="0">
                <a:solidFill>
                  <a:schemeClr val="tx1"/>
                </a:solidFill>
              </a:rPr>
            </a:br>
            <a:r>
              <a:rPr lang="en-US" altLang="en-US" sz="1600" dirty="0">
                <a:solidFill>
                  <a:schemeClr val="tx1"/>
                </a:solidFill>
              </a:rPr>
              <a:t>from today ____________________________________________________________</a:t>
            </a:r>
          </a:p>
          <a:p>
            <a:pPr>
              <a:spcBef>
                <a:spcPct val="0"/>
              </a:spcBef>
              <a:spcAft>
                <a:spcPts val="669"/>
              </a:spcAft>
              <a:buClr>
                <a:schemeClr val="tx2"/>
              </a:buClr>
              <a:buSzTx/>
            </a:pPr>
            <a:r>
              <a:rPr lang="en-US" altLang="en-US" sz="1600" dirty="0">
                <a:solidFill>
                  <a:schemeClr val="tx1"/>
                </a:solidFill>
              </a:rPr>
              <a:t>I commit to this action plan.</a:t>
            </a:r>
          </a:p>
          <a:p>
            <a:pPr>
              <a:spcBef>
                <a:spcPct val="0"/>
              </a:spcBef>
              <a:spcAft>
                <a:spcPts val="669"/>
              </a:spcAft>
              <a:buClr>
                <a:schemeClr val="tx2"/>
              </a:buClr>
              <a:buSzTx/>
            </a:pPr>
            <a:r>
              <a:rPr lang="en-US" altLang="en-US" sz="1600" dirty="0">
                <a:solidFill>
                  <a:schemeClr val="tx1"/>
                </a:solidFill>
              </a:rPr>
              <a:t>Signature ____________________________ Date____________________ </a:t>
            </a:r>
          </a:p>
          <a:p>
            <a:pPr>
              <a:spcBef>
                <a:spcPct val="0"/>
              </a:spcBef>
              <a:spcAft>
                <a:spcPts val="669"/>
              </a:spcAft>
              <a:buClr>
                <a:schemeClr val="tx2"/>
              </a:buClr>
              <a:buSzTx/>
            </a:pPr>
            <a:endParaRPr lang="en-US" altLang="en-US" sz="1300" dirty="0">
              <a:solidFill>
                <a:schemeClr val="tx1"/>
              </a:solidFill>
            </a:endParaRPr>
          </a:p>
        </p:txBody>
      </p:sp>
    </p:spTree>
    <p:extLst>
      <p:ext uri="{BB962C8B-B14F-4D97-AF65-F5344CB8AC3E}">
        <p14:creationId xmlns:p14="http://schemas.microsoft.com/office/powerpoint/2010/main" val="298763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7"/>
          <p:cNvSpPr>
            <a:spLocks noGrp="1"/>
          </p:cNvSpPr>
          <p:nvPr>
            <p:ph type="title"/>
          </p:nvPr>
        </p:nvSpPr>
        <p:spPr/>
        <p:txBody>
          <a:bodyPr/>
          <a:lstStyle/>
          <a:p>
            <a:pPr eaLnBrk="1" hangingPunct="1"/>
            <a:r>
              <a:rPr lang="en-US" altLang="en-US"/>
              <a:t>About</a:t>
            </a:r>
            <a:br>
              <a:rPr lang="en-US" altLang="en-US"/>
            </a:br>
            <a:r>
              <a:rPr lang="en-US" altLang="en-US"/>
              <a:t>Professional Support</a:t>
            </a:r>
          </a:p>
        </p:txBody>
      </p:sp>
      <p:sp>
        <p:nvSpPr>
          <p:cNvPr id="33795" name="Text Box 6"/>
          <p:cNvSpPr txBox="1">
            <a:spLocks noChangeArrowheads="1"/>
          </p:cNvSpPr>
          <p:nvPr/>
        </p:nvSpPr>
        <p:spPr bwMode="auto">
          <a:xfrm>
            <a:off x="4026535" y="4917440"/>
            <a:ext cx="208703" cy="30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0" marR="0" lvl="0" indent="0" algn="ctr" defTabSz="1018824" rtl="0" eaLnBrk="1" fontAlgn="auto" latinLnBrk="0" hangingPunct="1">
              <a:lnSpc>
                <a:spcPct val="100000"/>
              </a:lnSpc>
              <a:spcBef>
                <a:spcPct val="0"/>
              </a:spcBef>
              <a:spcAft>
                <a:spcPts val="0"/>
              </a:spcAft>
              <a:buClrTx/>
              <a:buSzTx/>
              <a:buFontTx/>
              <a:buNone/>
              <a:tabLst/>
              <a:defRPr/>
            </a:pPr>
            <a:endParaRPr kumimoji="0" lang="en-US" altLang="en-US" sz="1300" b="0" i="0" u="none" strike="noStrike" kern="1200" cap="none" spc="0" normalizeH="0" baseline="0" noProof="0">
              <a:ln>
                <a:noFill/>
              </a:ln>
              <a:solidFill>
                <a:srgbClr val="646D72"/>
              </a:solidFill>
              <a:effectLst/>
              <a:uLnTx/>
              <a:uFillTx/>
              <a:latin typeface="Arial" charset="0"/>
              <a:ea typeface="ＭＳ Ｐゴシック" pitchFamily="34" charset="-128"/>
              <a:cs typeface="+mn-cs"/>
            </a:endParaRPr>
          </a:p>
        </p:txBody>
      </p:sp>
      <p:sp>
        <p:nvSpPr>
          <p:cNvPr id="33796" name="Text Placeholder 8"/>
          <p:cNvSpPr txBox="1">
            <a:spLocks/>
          </p:cNvSpPr>
          <p:nvPr/>
        </p:nvSpPr>
        <p:spPr bwMode="auto">
          <a:xfrm>
            <a:off x="460375" y="2092920"/>
            <a:ext cx="6745643" cy="71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0" marR="0" lvl="0" indent="0" algn="l" defTabSz="1018879" rtl="0" eaLnBrk="1" fontAlgn="auto" latinLnBrk="0" hangingPunct="1">
              <a:lnSpc>
                <a:spcPct val="95000"/>
              </a:lnSpc>
              <a:spcBef>
                <a:spcPct val="20000"/>
              </a:spcBef>
              <a:spcAft>
                <a:spcPts val="669"/>
              </a:spcAft>
              <a:buClr>
                <a:srgbClr val="005293"/>
              </a:buClr>
              <a:buSzPct val="115000"/>
              <a:buFontTx/>
              <a:buNone/>
              <a:tabLst/>
              <a:defRPr/>
            </a:pPr>
            <a:r>
              <a:rPr kumimoji="0" lang="en-US" altLang="en-US" sz="1600" b="0" i="0" u="none" strike="noStrike" kern="1200" cap="none" spc="0" normalizeH="0" baseline="0" noProof="0" dirty="0">
                <a:ln>
                  <a:noFill/>
                </a:ln>
                <a:solidFill>
                  <a:srgbClr val="55565A"/>
                </a:solidFill>
                <a:effectLst/>
                <a:uLnTx/>
                <a:uFillTx/>
                <a:latin typeface="Arial" charset="0"/>
                <a:ea typeface="ＭＳ Ｐゴシック" pitchFamily="34" charset="-128"/>
                <a:cs typeface="+mn-cs"/>
              </a:rPr>
              <a:t>You may consider seeking professional support if you experience </a:t>
            </a:r>
            <a:br>
              <a:rPr kumimoji="0" lang="en-US" altLang="en-US" sz="1600" b="0" i="0" u="none" strike="noStrike" kern="1200" cap="none" spc="0" normalizeH="0" baseline="0" noProof="0" dirty="0">
                <a:ln>
                  <a:noFill/>
                </a:ln>
                <a:solidFill>
                  <a:srgbClr val="55565A"/>
                </a:solidFill>
                <a:effectLst/>
                <a:uLnTx/>
                <a:uFillTx/>
                <a:latin typeface="Arial" charset="0"/>
                <a:ea typeface="ＭＳ Ｐゴシック" pitchFamily="34" charset="-128"/>
                <a:cs typeface="+mn-cs"/>
              </a:rPr>
            </a:br>
            <a:r>
              <a:rPr kumimoji="0" lang="en-US" altLang="en-US" sz="1600" b="0" i="0" u="none" strike="noStrike" kern="1200" cap="none" spc="0" normalizeH="0" baseline="0" noProof="0" dirty="0">
                <a:ln>
                  <a:noFill/>
                </a:ln>
                <a:solidFill>
                  <a:srgbClr val="55565A"/>
                </a:solidFill>
                <a:effectLst/>
                <a:uLnTx/>
                <a:uFillTx/>
                <a:latin typeface="Arial" charset="0"/>
                <a:ea typeface="ＭＳ Ｐゴシック" pitchFamily="34" charset="-128"/>
                <a:cs typeface="+mn-cs"/>
              </a:rPr>
              <a:t>any of the following:  </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Sleep problems.</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Performance issues at work.</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Relationship difficulties with family or friends.</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Loss of interest in hobbies you normally enjoy.</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Lack of care about normal everyday work tasks. </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Excessive anxiety or worrying more than normal. </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Feeling overwhelmed or sad for more than two weeks.</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A noticeable change in appetite, eating too little or too much.</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Behavior and coping methods have become harmful to yourself </a:t>
            </a:r>
            <a:b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b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or others, whether that is through aggressive behavior or unhealthy habits, such as drinking too much alcohol or taking drugs.</a:t>
            </a:r>
          </a:p>
          <a:p>
            <a:pPr marL="509588" marR="0" lvl="0" indent="-285750" algn="l" defTabSz="1018879" rtl="0" eaLnBrk="1" fontAlgn="auto" latinLnBrk="0" hangingPunct="1">
              <a:lnSpc>
                <a:spcPct val="95000"/>
              </a:lnSpc>
              <a:spcBef>
                <a:spcPct val="0"/>
              </a:spcBef>
              <a:spcAft>
                <a:spcPts val="669"/>
              </a:spcAft>
              <a:buClr>
                <a:srgbClr val="E87722"/>
              </a:buClr>
              <a:buSzPct val="115000"/>
              <a:buFont typeface="Arial" panose="020B0604020202020204" pitchFamily="34" charset="0"/>
              <a:buChar char="•"/>
              <a:tabLst/>
              <a:defRPr/>
            </a:pPr>
            <a:r>
              <a:rPr kumimoji="0" lang="en-US" altLang="en-US" sz="1600" b="0" i="0" u="none" strike="noStrike" kern="1200" cap="none" spc="0" normalizeH="0" baseline="0" noProof="0" dirty="0">
                <a:ln>
                  <a:noFill/>
                </a:ln>
                <a:solidFill>
                  <a:srgbClr val="646D72"/>
                </a:solidFill>
                <a:effectLst/>
                <a:uLnTx/>
                <a:uFillTx/>
                <a:latin typeface="Arial" charset="0"/>
                <a:ea typeface="ＭＳ Ｐゴシック" pitchFamily="34" charset="-128"/>
                <a:cs typeface="Times New Roman" pitchFamily="18" charset="0"/>
              </a:rPr>
              <a:t>Thoughts of harm to self and/or others.</a:t>
            </a:r>
          </a:p>
          <a:p>
            <a:pPr marL="0" marR="0" lvl="0" indent="0" algn="l" defTabSz="1018879" rtl="0" eaLnBrk="1" fontAlgn="auto" latinLnBrk="0" hangingPunct="1">
              <a:lnSpc>
                <a:spcPct val="95000"/>
              </a:lnSpc>
              <a:spcBef>
                <a:spcPct val="20000"/>
              </a:spcBef>
              <a:spcAft>
                <a:spcPts val="0"/>
              </a:spcAft>
              <a:buClr>
                <a:srgbClr val="005293"/>
              </a:buClr>
              <a:buSzPct val="115000"/>
              <a:buFontTx/>
              <a:buNone/>
              <a:tabLst/>
              <a:defRPr/>
            </a:pPr>
            <a:r>
              <a:rPr kumimoji="0" lang="en-US" altLang="en-US" sz="1600" b="1" i="0" u="none" strike="noStrike" kern="1200" cap="none" spc="0" normalizeH="0" baseline="0" noProof="0" dirty="0">
                <a:ln>
                  <a:noFill/>
                </a:ln>
                <a:solidFill>
                  <a:srgbClr val="55565A"/>
                </a:solidFill>
                <a:effectLst/>
                <a:uLnTx/>
                <a:uFillTx/>
                <a:latin typeface="Arial" charset="0"/>
                <a:ea typeface="ＭＳ Ｐゴシック" pitchFamily="34" charset="-128"/>
                <a:cs typeface="+mn-cs"/>
              </a:rPr>
              <a:t>Keep in mind some of these conditions may warrant more urgent professional help and you should seek support if you are unsure. </a:t>
            </a:r>
          </a:p>
          <a:p>
            <a:pPr marL="0" marR="0" lvl="0" indent="0" algn="l" defTabSz="1018879" rtl="0" eaLnBrk="1" fontAlgn="auto" latinLnBrk="0" hangingPunct="1">
              <a:lnSpc>
                <a:spcPct val="95000"/>
              </a:lnSpc>
              <a:spcBef>
                <a:spcPct val="20000"/>
              </a:spcBef>
              <a:spcAft>
                <a:spcPts val="0"/>
              </a:spcAft>
              <a:buClr>
                <a:srgbClr val="005293"/>
              </a:buClr>
              <a:buSzPct val="115000"/>
              <a:buFontTx/>
              <a:buNone/>
              <a:tabLst/>
              <a:defRPr/>
            </a:pPr>
            <a:endParaRPr kumimoji="0" lang="en-US" altLang="en-US" sz="1600" b="1" i="0" u="none" strike="noStrike" kern="1200" cap="none" spc="0" normalizeH="0" baseline="0" noProof="0" dirty="0">
              <a:ln>
                <a:noFill/>
              </a:ln>
              <a:solidFill>
                <a:srgbClr val="55565A"/>
              </a:solidFill>
              <a:effectLst/>
              <a:uLnTx/>
              <a:uFillTx/>
              <a:latin typeface="Arial" charset="0"/>
              <a:ea typeface="ＭＳ Ｐゴシック" pitchFamily="34" charset="-128"/>
              <a:cs typeface="+mn-cs"/>
            </a:endParaRPr>
          </a:p>
          <a:p>
            <a:pPr marL="0" marR="0" lvl="0" indent="0" algn="l" defTabSz="1018879" rtl="0" eaLnBrk="1" fontAlgn="auto" latinLnBrk="0" hangingPunct="1">
              <a:lnSpc>
                <a:spcPct val="95000"/>
              </a:lnSpc>
              <a:spcBef>
                <a:spcPct val="20000"/>
              </a:spcBef>
              <a:spcAft>
                <a:spcPts val="0"/>
              </a:spcAft>
              <a:buClr>
                <a:srgbClr val="005293"/>
              </a:buClr>
              <a:buSzPct val="115000"/>
              <a:buFontTx/>
              <a:buNone/>
              <a:tabLst/>
              <a:defRPr/>
            </a:pPr>
            <a:r>
              <a:rPr kumimoji="0" lang="en-US" altLang="en-US" sz="1600" b="0" i="0" u="none" strike="noStrike" kern="1200" cap="none" spc="0" normalizeH="0" baseline="0" noProof="0" dirty="0">
                <a:ln>
                  <a:noFill/>
                </a:ln>
                <a:solidFill>
                  <a:srgbClr val="55565A"/>
                </a:solidFill>
                <a:effectLst/>
                <a:uLnTx/>
                <a:uFillTx/>
                <a:latin typeface="Arial" charset="0"/>
                <a:ea typeface="ＭＳ Ｐゴシック" pitchFamily="34" charset="-128"/>
                <a:cs typeface="+mn-cs"/>
              </a:rPr>
              <a:t>Your Employee Assistance Program (EAP) is available to all employees and their covered dependents and may include some free counseling sessions per issue, per year. Please check with your employer or your health plan for details.</a:t>
            </a:r>
          </a:p>
          <a:p>
            <a:pPr marL="0" marR="0" lvl="0" indent="0" algn="l" defTabSz="1018879" rtl="0" eaLnBrk="1" fontAlgn="auto" latinLnBrk="0" hangingPunct="1">
              <a:lnSpc>
                <a:spcPct val="95000"/>
              </a:lnSpc>
              <a:spcBef>
                <a:spcPct val="20000"/>
              </a:spcBef>
              <a:spcAft>
                <a:spcPts val="0"/>
              </a:spcAft>
              <a:buClr>
                <a:srgbClr val="005293"/>
              </a:buClr>
              <a:buSzPct val="115000"/>
              <a:buFontTx/>
              <a:buNone/>
              <a:tabLst/>
              <a:defRPr/>
            </a:pPr>
            <a:endParaRPr kumimoji="0" lang="en-US" altLang="en-US" sz="1600" b="0" i="0" u="none" strike="noStrike" kern="1200" cap="none" spc="0" normalizeH="0" baseline="0" noProof="0" dirty="0">
              <a:ln>
                <a:noFill/>
              </a:ln>
              <a:solidFill>
                <a:srgbClr val="55565A"/>
              </a:solidFill>
              <a:effectLst/>
              <a:uLnTx/>
              <a:uFillTx/>
              <a:latin typeface="Arial" charset="0"/>
              <a:ea typeface="ＭＳ Ｐゴシック" pitchFamily="34" charset="-128"/>
              <a:cs typeface="+mn-cs"/>
            </a:endParaRPr>
          </a:p>
          <a:p>
            <a:pPr marL="0" marR="0" lvl="0" indent="0" algn="l" defTabSz="1018879" rtl="0" eaLnBrk="1" fontAlgn="auto" latinLnBrk="0" hangingPunct="1">
              <a:lnSpc>
                <a:spcPct val="100000"/>
              </a:lnSpc>
              <a:spcBef>
                <a:spcPts val="0"/>
              </a:spcBef>
              <a:spcAft>
                <a:spcPts val="200"/>
              </a:spcAft>
              <a:buClrTx/>
              <a:buSzTx/>
              <a:buFontTx/>
              <a:buNone/>
              <a:tabLst/>
              <a:defRPr/>
            </a:pPr>
            <a:r>
              <a:rPr kumimoji="0" lang="en-US" altLang="en-US" sz="900" b="0" i="0" u="sng" strike="noStrike" kern="1200" cap="none" spc="0" normalizeH="0" baseline="0" noProof="0" dirty="0">
                <a:ln>
                  <a:noFill/>
                </a:ln>
                <a:solidFill>
                  <a:srgbClr val="55565A"/>
                </a:solidFill>
                <a:effectLst/>
                <a:uLnTx/>
                <a:uFillTx/>
                <a:latin typeface="Arial"/>
                <a:ea typeface="ＭＳ Ｐゴシック" pitchFamily="34" charset="-128"/>
                <a:cs typeface="+mn-cs"/>
              </a:rPr>
              <a:t>Citations</a:t>
            </a:r>
          </a:p>
          <a:p>
            <a:pPr marL="0" marR="0" lvl="0" indent="0" algn="l" defTabSz="1018879" rtl="0" eaLnBrk="1" fontAlgn="auto" latinLnBrk="0" hangingPunct="1">
              <a:lnSpc>
                <a:spcPct val="100000"/>
              </a:lnSpc>
              <a:spcBef>
                <a:spcPts val="0"/>
              </a:spcBef>
              <a:spcAft>
                <a:spcPts val="200"/>
              </a:spcAft>
              <a:buClrTx/>
              <a:buSzTx/>
              <a:buFontTx/>
              <a:buNone/>
              <a:tabLst/>
              <a:defRPr/>
            </a:pPr>
            <a:r>
              <a:rPr kumimoji="0" lang="en-US" altLang="en-US" sz="900" b="0" i="0" u="none" strike="noStrike" kern="1200" cap="none" spc="0" normalizeH="0" baseline="0" noProof="0" dirty="0">
                <a:ln>
                  <a:noFill/>
                </a:ln>
                <a:solidFill>
                  <a:srgbClr val="55565A"/>
                </a:solidFill>
                <a:effectLst/>
                <a:uLnTx/>
                <a:uFillTx/>
                <a:latin typeface="Arial"/>
                <a:ea typeface="ＭＳ Ｐゴシック" pitchFamily="34" charset="-128"/>
                <a:cs typeface="+mn-cs"/>
              </a:rPr>
              <a:t>American Psychological Association: How to choose a psychologist. </a:t>
            </a:r>
          </a:p>
          <a:p>
            <a:pPr marL="0" marR="0" lvl="0" indent="0" algn="l" defTabSz="1018879" rtl="0" eaLnBrk="1" fontAlgn="auto" latinLnBrk="0" hangingPunct="1">
              <a:lnSpc>
                <a:spcPct val="100000"/>
              </a:lnSpc>
              <a:spcBef>
                <a:spcPct val="0"/>
              </a:spcBef>
              <a:spcAft>
                <a:spcPts val="200"/>
              </a:spcAft>
              <a:buClr>
                <a:srgbClr val="55565A"/>
              </a:buClr>
              <a:buSzTx/>
              <a:buFontTx/>
              <a:buNone/>
              <a:tabLst/>
              <a:defRPr/>
            </a:pPr>
            <a:r>
              <a:rPr kumimoji="0" lang="en-US" altLang="en-US" sz="900" b="0" i="0" u="none" strike="noStrike" kern="1200" cap="none" spc="0" normalizeH="0" baseline="0" noProof="0" dirty="0">
                <a:ln>
                  <a:noFill/>
                </a:ln>
                <a:solidFill>
                  <a:srgbClr val="E87722"/>
                </a:solidFill>
                <a:effectLst/>
                <a:uLnTx/>
                <a:uFillTx/>
                <a:latin typeface="Arial" charset="0"/>
                <a:ea typeface="ＭＳ Ｐゴシック" pitchFamily="34" charset="-128"/>
                <a:cs typeface="Times New Roman" pitchFamily="18" charset="0"/>
                <a:hlinkClick r:id="rId3">
                  <a:extLst>
                    <a:ext uri="{A12FA001-AC4F-418D-AE19-62706E023703}">
                      <ahyp:hlinkClr xmlns:ahyp="http://schemas.microsoft.com/office/drawing/2018/hyperlinkcolor" val="tx"/>
                    </a:ext>
                  </a:extLst>
                </a:hlinkClick>
              </a:rPr>
              <a:t>http://www.apa.org/helpcenter/choose-therapist.aspx</a:t>
            </a:r>
            <a:r>
              <a:rPr kumimoji="0" lang="en-US" altLang="en-US" sz="900" b="0" i="0" u="none" strike="noStrike" kern="1200" cap="none" spc="0" normalizeH="0" baseline="0" noProof="0" dirty="0">
                <a:ln>
                  <a:noFill/>
                </a:ln>
                <a:solidFill>
                  <a:srgbClr val="E87722"/>
                </a:solidFill>
                <a:effectLst/>
                <a:uLnTx/>
                <a:uFillTx/>
                <a:latin typeface="Arial" charset="0"/>
                <a:ea typeface="ＭＳ Ｐゴシック" pitchFamily="34" charset="-128"/>
                <a:cs typeface="Times New Roman" pitchFamily="18" charset="0"/>
              </a:rPr>
              <a:t>.</a:t>
            </a:r>
          </a:p>
          <a:p>
            <a:pPr marL="0" marR="0" lvl="0" indent="0" algn="l" defTabSz="1018879" rtl="0" eaLnBrk="1" fontAlgn="auto" latinLnBrk="0" hangingPunct="1">
              <a:lnSpc>
                <a:spcPct val="100000"/>
              </a:lnSpc>
              <a:spcBef>
                <a:spcPts val="0"/>
              </a:spcBef>
              <a:spcAft>
                <a:spcPts val="200"/>
              </a:spcAft>
              <a:buClrTx/>
              <a:buSzTx/>
              <a:buFontTx/>
              <a:buNone/>
              <a:tabLst/>
              <a:defRPr/>
            </a:pPr>
            <a:r>
              <a:rPr kumimoji="0" lang="en-US" altLang="en-US" sz="900" b="0" i="0" u="none" strike="noStrike" kern="1200" cap="none" spc="0" normalizeH="0" baseline="0" noProof="0" dirty="0">
                <a:ln>
                  <a:noFill/>
                </a:ln>
                <a:solidFill>
                  <a:srgbClr val="55565A"/>
                </a:solidFill>
                <a:effectLst/>
                <a:uLnTx/>
                <a:uFillTx/>
                <a:latin typeface="Arial"/>
                <a:ea typeface="ＭＳ Ｐゴシック" pitchFamily="34" charset="-128"/>
                <a:cs typeface="+mn-cs"/>
              </a:rPr>
              <a:t>Helpguide.org: Depression Symptoms and Warning Signs. </a:t>
            </a:r>
          </a:p>
          <a:p>
            <a:pPr marL="0" marR="0" lvl="0" indent="0" algn="l" defTabSz="1018879" rtl="0" eaLnBrk="1" fontAlgn="auto" latinLnBrk="0" hangingPunct="1">
              <a:lnSpc>
                <a:spcPct val="100000"/>
              </a:lnSpc>
              <a:spcBef>
                <a:spcPts val="0"/>
              </a:spcBef>
              <a:spcAft>
                <a:spcPts val="200"/>
              </a:spcAft>
              <a:buClrTx/>
              <a:buSzTx/>
              <a:buFontTx/>
              <a:buNone/>
              <a:tabLst/>
              <a:defRPr/>
            </a:pPr>
            <a:r>
              <a:rPr kumimoji="0" lang="en-US" altLang="en-US" sz="900" b="0" i="0" u="none" strike="noStrike" kern="1200" cap="none" spc="0" normalizeH="0" baseline="0" noProof="0" dirty="0">
                <a:ln>
                  <a:noFill/>
                </a:ln>
                <a:solidFill>
                  <a:srgbClr val="E87722"/>
                </a:solidFill>
                <a:effectLst/>
                <a:uLnTx/>
                <a:uFillTx/>
                <a:latin typeface="Arial"/>
                <a:ea typeface="ＭＳ Ｐゴシック" pitchFamily="34" charset="-128"/>
                <a:cs typeface="+mn-cs"/>
                <a:hlinkClick r:id="rId4">
                  <a:extLst>
                    <a:ext uri="{A12FA001-AC4F-418D-AE19-62706E023703}">
                      <ahyp:hlinkClr xmlns:ahyp="http://schemas.microsoft.com/office/drawing/2018/hyperlinkcolor" val="tx"/>
                    </a:ext>
                  </a:extLst>
                </a:hlinkClick>
              </a:rPr>
              <a:t>https://www.helpguide.org/articles/depression/depression-symptoms-and-warning-signs.htm</a:t>
            </a:r>
            <a:r>
              <a:rPr kumimoji="0" lang="en-US" altLang="en-US" sz="900" b="0" i="0" u="none" strike="noStrike" kern="1200" cap="none" spc="0" normalizeH="0" baseline="0" noProof="0" dirty="0">
                <a:ln>
                  <a:noFill/>
                </a:ln>
                <a:solidFill>
                  <a:srgbClr val="E87722"/>
                </a:solidFill>
                <a:effectLst/>
                <a:uLnTx/>
                <a:uFillTx/>
                <a:latin typeface="Arial"/>
                <a:ea typeface="ＭＳ Ｐゴシック" pitchFamily="34" charset="-128"/>
                <a:cs typeface="+mn-cs"/>
              </a:rPr>
              <a:t>.</a:t>
            </a:r>
          </a:p>
          <a:p>
            <a:pPr marL="0" marR="0" lvl="0" indent="0" algn="l" defTabSz="1018879" rtl="0" eaLnBrk="1" fontAlgn="auto" latinLnBrk="0" hangingPunct="1">
              <a:lnSpc>
                <a:spcPct val="100000"/>
              </a:lnSpc>
              <a:spcBef>
                <a:spcPts val="0"/>
              </a:spcBef>
              <a:spcAft>
                <a:spcPts val="200"/>
              </a:spcAft>
              <a:buClrTx/>
              <a:buSzTx/>
              <a:buFontTx/>
              <a:buNone/>
              <a:tabLst/>
              <a:defRPr/>
            </a:pPr>
            <a:r>
              <a:rPr kumimoji="0" lang="fr-FR" altLang="en-US" sz="900" b="0" i="0" u="none" strike="noStrike" kern="1200" cap="none" spc="0" normalizeH="0" baseline="0" noProof="0" dirty="0">
                <a:ln>
                  <a:noFill/>
                </a:ln>
                <a:solidFill>
                  <a:srgbClr val="55565A"/>
                </a:solidFill>
                <a:effectLst/>
                <a:uLnTx/>
                <a:uFillTx/>
                <a:latin typeface="Arial"/>
                <a:ea typeface="ＭＳ Ｐゴシック" pitchFamily="34" charset="-128"/>
                <a:cs typeface="+mn-cs"/>
              </a:rPr>
              <a:t>Helpguide.org: Suicide Prevention. </a:t>
            </a:r>
          </a:p>
          <a:p>
            <a:pPr marL="0" marR="0" lvl="0" indent="0" algn="l" defTabSz="1018879" rtl="0" eaLnBrk="1" fontAlgn="auto" latinLnBrk="0" hangingPunct="1">
              <a:lnSpc>
                <a:spcPct val="100000"/>
              </a:lnSpc>
              <a:spcBef>
                <a:spcPts val="0"/>
              </a:spcBef>
              <a:spcAft>
                <a:spcPts val="200"/>
              </a:spcAft>
              <a:buClrTx/>
              <a:buSzTx/>
              <a:buFontTx/>
              <a:buNone/>
              <a:tabLst/>
              <a:defRPr/>
            </a:pPr>
            <a:r>
              <a:rPr kumimoji="0" lang="fr-FR" altLang="en-US" sz="900" b="0" i="0" u="none" strike="noStrike" kern="1200" cap="none" spc="0" normalizeH="0" baseline="0" noProof="0" dirty="0">
                <a:ln>
                  <a:noFill/>
                </a:ln>
                <a:solidFill>
                  <a:srgbClr val="E87722"/>
                </a:solidFill>
                <a:effectLst/>
                <a:uLnTx/>
                <a:uFillTx/>
                <a:latin typeface="Arial"/>
                <a:ea typeface="ＭＳ Ｐゴシック" pitchFamily="34" charset="-128"/>
                <a:cs typeface="+mn-cs"/>
                <a:hlinkClick r:id="rId5">
                  <a:extLst>
                    <a:ext uri="{A12FA001-AC4F-418D-AE19-62706E023703}">
                      <ahyp:hlinkClr xmlns:ahyp="http://schemas.microsoft.com/office/drawing/2018/hyperlinkcolor" val="tx"/>
                    </a:ext>
                  </a:extLst>
                </a:hlinkClick>
              </a:rPr>
              <a:t>https://www.helpguide.org/articles/suicide-prevention/suicide-prevention.htm</a:t>
            </a:r>
            <a:r>
              <a:rPr kumimoji="0" lang="fr-FR" altLang="en-US" sz="900" b="0" i="0" u="none" strike="noStrike" kern="1200" cap="none" spc="0" normalizeH="0" baseline="0" noProof="0" dirty="0">
                <a:ln>
                  <a:noFill/>
                </a:ln>
                <a:solidFill>
                  <a:srgbClr val="E87722"/>
                </a:solidFill>
                <a:effectLst/>
                <a:uLnTx/>
                <a:uFillTx/>
                <a:latin typeface="Arial"/>
                <a:ea typeface="ＭＳ Ｐゴシック" pitchFamily="34" charset="-128"/>
                <a:cs typeface="+mn-cs"/>
              </a:rPr>
              <a:t>.</a:t>
            </a:r>
            <a:endParaRPr kumimoji="0" lang="en-US" altLang="en-US" sz="1600" b="0" i="0" u="none" strike="noStrike" kern="1200" cap="none" spc="0" normalizeH="0" baseline="0" noProof="0" dirty="0">
              <a:ln>
                <a:noFill/>
              </a:ln>
              <a:solidFill>
                <a:srgbClr val="E87722"/>
              </a:solidFill>
              <a:effectLst/>
              <a:uLnTx/>
              <a:uFillTx/>
              <a:latin typeface="Arial" charset="0"/>
              <a:ea typeface="ＭＳ Ｐゴシック" pitchFamily="34" charset="-128"/>
              <a:cs typeface="+mn-cs"/>
            </a:endParaRPr>
          </a:p>
          <a:p>
            <a:pPr marL="228600" marR="0" lvl="0" indent="-228600" algn="ctr" defTabSz="1018879" rtl="0" eaLnBrk="1" fontAlgn="auto" latinLnBrk="0" hangingPunct="1">
              <a:lnSpc>
                <a:spcPct val="95000"/>
              </a:lnSpc>
              <a:spcBef>
                <a:spcPct val="20000"/>
              </a:spcBef>
              <a:spcAft>
                <a:spcPts val="0"/>
              </a:spcAft>
              <a:buClr>
                <a:srgbClr val="005293"/>
              </a:buClr>
              <a:buSzPct val="115000"/>
              <a:buFontTx/>
              <a:buNone/>
              <a:tabLst/>
              <a:defRPr/>
            </a:pPr>
            <a:endParaRPr kumimoji="0" lang="en-US" altLang="en-US" sz="1600" b="0" i="0" u="none" strike="noStrike" kern="1200" cap="none" spc="0" normalizeH="0" baseline="0" noProof="0" dirty="0">
              <a:ln>
                <a:noFill/>
              </a:ln>
              <a:solidFill>
                <a:srgbClr val="55565A"/>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9215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752475" y="1012380"/>
            <a:ext cx="4114800" cy="276999"/>
          </a:xfrm>
        </p:spPr>
        <p:txBody>
          <a:bodyPr/>
          <a:lstStyle/>
          <a:p>
            <a:r>
              <a:rPr lang="en-US" altLang="en-US" dirty="0"/>
              <a:t>The Program</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9219" name="Text Placeholder 8"/>
          <p:cNvSpPr>
            <a:spLocks noGrp="1" noChangeArrowheads="1"/>
          </p:cNvSpPr>
          <p:nvPr>
            <p:ph type="body" sz="quarter" idx="4294967295"/>
          </p:nvPr>
        </p:nvSpPr>
        <p:spPr>
          <a:xfrm>
            <a:off x="752475" y="2431832"/>
            <a:ext cx="6918325" cy="44576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t">
            <a:spAutoFit/>
          </a:bodyPr>
          <a:lstStyle/>
          <a:p>
            <a:pPr>
              <a:lnSpc>
                <a:spcPts val="2600"/>
              </a:lnSpc>
              <a:spcBef>
                <a:spcPct val="0"/>
              </a:spcBef>
              <a:spcAft>
                <a:spcPts val="1000"/>
              </a:spcAft>
              <a:buClr>
                <a:schemeClr val="tx2"/>
              </a:buClr>
            </a:pPr>
            <a:r>
              <a:rPr lang="en-US" altLang="en-US" sz="1800" b="1" dirty="0">
                <a:solidFill>
                  <a:schemeClr val="tx2"/>
                </a:solidFill>
                <a:latin typeface="Arial"/>
                <a:cs typeface="Times New Roman"/>
              </a:rPr>
              <a:t>Welcome / Learning Points</a:t>
            </a: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Ask Yourself…</a:t>
            </a: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What Is Resilience? </a:t>
            </a:r>
            <a:endParaRPr lang="en-US" altLang="en-US" sz="1800" b="1" dirty="0">
              <a:solidFill>
                <a:schemeClr val="tx2"/>
              </a:solidFill>
              <a:latin typeface="Arial"/>
              <a:cs typeface="Arial"/>
            </a:endParaRP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It’s About Attitude</a:t>
            </a: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What It Takes</a:t>
            </a:r>
            <a:endParaRPr lang="en-US" altLang="en-US" sz="1800" b="1" dirty="0">
              <a:solidFill>
                <a:schemeClr val="tx2"/>
              </a:solidFill>
              <a:latin typeface="Arial"/>
              <a:cs typeface="Arial"/>
            </a:endParaRP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Why It’s Important</a:t>
            </a:r>
            <a:endParaRPr lang="en-US" altLang="en-US" sz="1800" b="1" dirty="0">
              <a:solidFill>
                <a:schemeClr val="tx2"/>
              </a:solidFill>
              <a:latin typeface="Arial"/>
              <a:cs typeface="Arial"/>
            </a:endParaRP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The Stress-Hardy Personality</a:t>
            </a: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Hone Your Skills </a:t>
            </a: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Make a Plan</a:t>
            </a:r>
          </a:p>
          <a:p>
            <a:pPr>
              <a:lnSpc>
                <a:spcPts val="2600"/>
              </a:lnSpc>
              <a:spcBef>
                <a:spcPct val="0"/>
              </a:spcBef>
              <a:spcAft>
                <a:spcPts val="1000"/>
              </a:spcAft>
              <a:buClr>
                <a:schemeClr val="tx2"/>
              </a:buClr>
            </a:pPr>
            <a:r>
              <a:rPr lang="en-US" altLang="en-US" sz="1800" b="1" dirty="0">
                <a:solidFill>
                  <a:schemeClr val="tx2"/>
                </a:solidFill>
                <a:latin typeface="Arial"/>
                <a:cs typeface="Times New Roman"/>
              </a:rPr>
              <a:t>About Professional Support / Closing</a:t>
            </a:r>
          </a:p>
        </p:txBody>
      </p:sp>
    </p:spTree>
    <p:extLst>
      <p:ext uri="{BB962C8B-B14F-4D97-AF65-F5344CB8AC3E}">
        <p14:creationId xmlns:p14="http://schemas.microsoft.com/office/powerpoint/2010/main" val="373498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Learning Points</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11268" name="Text Placeholder 6"/>
          <p:cNvSpPr txBox="1">
            <a:spLocks/>
          </p:cNvSpPr>
          <p:nvPr/>
        </p:nvSpPr>
        <p:spPr bwMode="auto">
          <a:xfrm>
            <a:off x="460375" y="2630447"/>
            <a:ext cx="6851650" cy="640080"/>
          </a:xfrm>
          <a:prstGeom prst="rect">
            <a:avLst/>
          </a:prstGeom>
          <a:solidFill>
            <a:schemeClr val="accent6"/>
          </a:solidFill>
          <a:ln>
            <a:noFill/>
          </a:ln>
        </p:spPr>
        <p:txBody>
          <a:bodyPr lIns="101882" tIns="91440" rIns="101882" bIns="91440" anchor="ctr">
            <a:noAutofit/>
          </a:bodyPr>
          <a:lstStyle>
            <a:defPPr>
              <a:defRPr lang="en-US"/>
            </a:defPPr>
            <a:lvl1pPr marL="285750" indent="-285750">
              <a:spcBef>
                <a:spcPct val="0"/>
              </a:spcBef>
              <a:buClr>
                <a:schemeClr val="tx2"/>
              </a:buClr>
              <a:buSzTx/>
              <a:buFontTx/>
              <a:buChar char="•"/>
              <a:defRPr sz="1800">
                <a:latin typeface="Arial" charset="0"/>
                <a:ea typeface="ＭＳ Ｐゴシック" pitchFamily="34" charset="-128"/>
              </a:defRPr>
            </a:lvl1pPr>
            <a:lvl2pPr marL="7429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28600" indent="-228600"/>
            <a:r>
              <a:rPr lang="en-US" altLang="en-US" dirty="0">
                <a:solidFill>
                  <a:schemeClr val="tx2"/>
                </a:solidFill>
              </a:rPr>
              <a:t>Define resilience</a:t>
            </a:r>
            <a:r>
              <a:rPr lang="en-US" altLang="en-US" dirty="0"/>
              <a:t>.</a:t>
            </a:r>
          </a:p>
        </p:txBody>
      </p:sp>
      <p:sp>
        <p:nvSpPr>
          <p:cNvPr id="11269" name="Text Placeholder 8"/>
          <p:cNvSpPr txBox="1">
            <a:spLocks/>
          </p:cNvSpPr>
          <p:nvPr/>
        </p:nvSpPr>
        <p:spPr bwMode="auto">
          <a:xfrm>
            <a:off x="460320" y="3470975"/>
            <a:ext cx="6855176" cy="640080"/>
          </a:xfrm>
          <a:prstGeom prst="rect">
            <a:avLst/>
          </a:prstGeom>
          <a:solidFill>
            <a:schemeClr val="accent6"/>
          </a:solidFill>
          <a:ln>
            <a:noFill/>
          </a:ln>
        </p:spPr>
        <p:txBody>
          <a:bodyPr lIns="101882" tIns="91440" rIns="101882" bIns="91440" anchor="ctr">
            <a:noAutofit/>
          </a:bodyPr>
          <a:lstStyle>
            <a:defPPr>
              <a:defRPr lang="en-US"/>
            </a:defPPr>
            <a:lvl1pPr marL="285750" indent="-285750">
              <a:spcBef>
                <a:spcPct val="0"/>
              </a:spcBef>
              <a:buClr>
                <a:schemeClr val="tx2"/>
              </a:buClr>
              <a:buSzTx/>
              <a:buFontTx/>
              <a:buChar char="•"/>
              <a:defRPr sz="1800">
                <a:latin typeface="Arial" charset="0"/>
                <a:ea typeface="ＭＳ Ｐゴシック" pitchFamily="34" charset="-128"/>
              </a:defRPr>
            </a:lvl1pPr>
            <a:lvl2pPr marL="7429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28600" indent="-228600"/>
            <a:r>
              <a:rPr lang="en-US" altLang="en-US" dirty="0"/>
              <a:t>Identify what it takes to be resilient. </a:t>
            </a:r>
          </a:p>
        </p:txBody>
      </p:sp>
      <p:sp>
        <p:nvSpPr>
          <p:cNvPr id="11270" name="Text Placeholder 9"/>
          <p:cNvSpPr txBox="1">
            <a:spLocks/>
          </p:cNvSpPr>
          <p:nvPr/>
        </p:nvSpPr>
        <p:spPr bwMode="auto">
          <a:xfrm>
            <a:off x="460320" y="4311503"/>
            <a:ext cx="6855176" cy="640080"/>
          </a:xfrm>
          <a:prstGeom prst="rect">
            <a:avLst/>
          </a:prstGeom>
          <a:solidFill>
            <a:schemeClr val="accent6"/>
          </a:solidFill>
          <a:ln>
            <a:noFill/>
          </a:ln>
        </p:spPr>
        <p:txBody>
          <a:bodyPr lIns="101882" tIns="91440" rIns="101882" bIns="91440" anchor="ctr">
            <a:noAutofit/>
          </a:bodyPr>
          <a:lstStyle>
            <a:defPPr>
              <a:defRPr lang="en-US"/>
            </a:defPPr>
            <a:lvl1pPr marL="285750" indent="-285750">
              <a:spcBef>
                <a:spcPct val="0"/>
              </a:spcBef>
              <a:buClr>
                <a:schemeClr val="tx2"/>
              </a:buClr>
              <a:buSzTx/>
              <a:buFontTx/>
              <a:buChar char="•"/>
              <a:defRPr sz="1800">
                <a:latin typeface="Arial" charset="0"/>
                <a:ea typeface="ＭＳ Ｐゴシック" pitchFamily="34" charset="-128"/>
              </a:defRPr>
            </a:lvl1pPr>
            <a:lvl2pPr marL="7429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28600" indent="-228600"/>
            <a:r>
              <a:rPr lang="en-US" altLang="en-US" dirty="0"/>
              <a:t>Determine personal resilience level.</a:t>
            </a:r>
          </a:p>
        </p:txBody>
      </p:sp>
      <p:sp>
        <p:nvSpPr>
          <p:cNvPr id="11271" name="Text Placeholder 6"/>
          <p:cNvSpPr txBox="1">
            <a:spLocks/>
          </p:cNvSpPr>
          <p:nvPr/>
        </p:nvSpPr>
        <p:spPr bwMode="auto">
          <a:xfrm>
            <a:off x="460375" y="5152032"/>
            <a:ext cx="6851650" cy="640080"/>
          </a:xfrm>
          <a:prstGeom prst="rect">
            <a:avLst/>
          </a:prstGeom>
          <a:solidFill>
            <a:schemeClr val="accent6"/>
          </a:solidFill>
          <a:ln>
            <a:noFill/>
          </a:ln>
        </p:spPr>
        <p:txBody>
          <a:bodyPr lIns="101882" tIns="91440" rIns="101882" bIns="91440" anchor="ctr">
            <a:noAutofit/>
          </a:bodyPr>
          <a:lstStyle>
            <a:defPPr>
              <a:defRPr lang="en-US"/>
            </a:defPPr>
            <a:lvl1pPr marL="285750" indent="-285750">
              <a:spcBef>
                <a:spcPct val="0"/>
              </a:spcBef>
              <a:buClr>
                <a:schemeClr val="tx2"/>
              </a:buClr>
              <a:buSzTx/>
              <a:buFontTx/>
              <a:buChar char="•"/>
              <a:defRPr sz="1800">
                <a:latin typeface="Arial" charset="0"/>
                <a:ea typeface="ＭＳ Ｐゴシック" pitchFamily="34" charset="-128"/>
              </a:defRPr>
            </a:lvl1pPr>
            <a:lvl2pPr marL="742950" indent="-28575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28600" indent="-228600"/>
            <a:r>
              <a:rPr lang="en-US" altLang="en-US" dirty="0"/>
              <a:t>Find ways to be more stress-hardy.</a:t>
            </a:r>
          </a:p>
        </p:txBody>
      </p:sp>
      <p:sp>
        <p:nvSpPr>
          <p:cNvPr id="13" name="Text Placeholder 5"/>
          <p:cNvSpPr txBox="1">
            <a:spLocks noChangeArrowheads="1"/>
          </p:cNvSpPr>
          <p:nvPr/>
        </p:nvSpPr>
        <p:spPr bwMode="gray">
          <a:xfrm>
            <a:off x="460375" y="2092920"/>
            <a:ext cx="6851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spAutoFit/>
          </a:bodyPr>
          <a:lstStyle>
            <a:lvl1pPr marL="0" indent="0" algn="l" defTabSz="1018879" rtl="0" eaLnBrk="1" latinLnBrk="0" hangingPunct="1">
              <a:spcBef>
                <a:spcPts val="500"/>
              </a:spcBef>
              <a:buClr>
                <a:schemeClr val="accent1"/>
              </a:buClr>
              <a:buFont typeface="Arial" pitchFamily="34" charset="0"/>
              <a:buNone/>
              <a:defRPr sz="1600" kern="1200">
                <a:solidFill>
                  <a:schemeClr val="tx1"/>
                </a:solidFill>
                <a:latin typeface="+mn-lt"/>
                <a:ea typeface="+mn-ea"/>
                <a:cs typeface="+mn-cs"/>
              </a:defRPr>
            </a:lvl1pPr>
            <a:lvl2pPr marL="288925" indent="-176213"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2pPr>
            <a:lvl3pPr marL="403225" indent="-173038"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3pPr>
            <a:lvl4pPr marL="517525" indent="-174625" algn="l" defTabSz="1018879" rtl="0" eaLnBrk="1" latinLnBrk="0" hangingPunct="1">
              <a:spcBef>
                <a:spcPts val="500"/>
              </a:spcBef>
              <a:buClr>
                <a:schemeClr val="accent1"/>
              </a:buClr>
              <a:buFont typeface="Arial" pitchFamily="34" charset="0"/>
              <a:buChar char="•"/>
              <a:defRPr sz="1600" kern="1200">
                <a:solidFill>
                  <a:schemeClr val="tx1"/>
                </a:solidFill>
                <a:latin typeface="+mn-lt"/>
                <a:ea typeface="+mn-ea"/>
                <a:cs typeface="+mn-cs"/>
              </a:defRPr>
            </a:lvl4pPr>
            <a:lvl5pPr marL="631825" indent="-173038" algn="l" defTabSz="1018879" rtl="0" eaLnBrk="1" latinLnBrk="0" hangingPunct="1">
              <a:spcBef>
                <a:spcPts val="500"/>
              </a:spcBef>
              <a:buClr>
                <a:schemeClr val="accent1"/>
              </a:buClr>
              <a:buFont typeface="Arial" pitchFamily="34" charset="0"/>
              <a:buChar char="–"/>
              <a:defRPr sz="16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ct val="0"/>
              </a:spcBef>
              <a:buClr>
                <a:schemeClr val="tx2"/>
              </a:buClr>
            </a:pPr>
            <a:r>
              <a:rPr lang="en-US" altLang="en-US" sz="2400" b="1" dirty="0">
                <a:latin typeface="Arial" charset="0"/>
                <a:ea typeface="ＭＳ Ｐゴシック" pitchFamily="34" charset="-128"/>
              </a:rPr>
              <a:t>Participants will:</a:t>
            </a:r>
          </a:p>
        </p:txBody>
      </p:sp>
    </p:spTree>
    <p:extLst>
      <p:ext uri="{BB962C8B-B14F-4D97-AF65-F5344CB8AC3E}">
        <p14:creationId xmlns:p14="http://schemas.microsoft.com/office/powerpoint/2010/main" val="327584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pPr eaLnBrk="1" hangingPunct="1"/>
            <a:r>
              <a:rPr lang="en-US" altLang="en-US"/>
              <a:t>Ask Yourself …</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14339" name="Text Placeholder 8"/>
          <p:cNvSpPr txBox="1">
            <a:spLocks/>
          </p:cNvSpPr>
          <p:nvPr/>
        </p:nvSpPr>
        <p:spPr bwMode="auto">
          <a:xfrm>
            <a:off x="460375" y="2092919"/>
            <a:ext cx="6851650" cy="743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200">
                <a:solidFill>
                  <a:srgbClr val="646D72"/>
                </a:solidFill>
                <a:latin typeface="Arial" charset="0"/>
                <a:ea typeface="ＭＳ Ｐゴシック" pitchFamily="34" charset="-128"/>
              </a:defRPr>
            </a:lvl1pPr>
            <a:lvl2pPr marL="742950" indent="-285750">
              <a:defRPr sz="2200">
                <a:solidFill>
                  <a:srgbClr val="646D72"/>
                </a:solidFill>
                <a:latin typeface="Arial" charset="0"/>
                <a:ea typeface="ＭＳ Ｐゴシック" pitchFamily="34" charset="-128"/>
              </a:defRPr>
            </a:lvl2pPr>
            <a:lvl3pPr marL="1143000" indent="-228600">
              <a:defRPr sz="2200">
                <a:solidFill>
                  <a:srgbClr val="646D72"/>
                </a:solidFill>
                <a:latin typeface="Arial" charset="0"/>
                <a:ea typeface="ＭＳ Ｐゴシック" pitchFamily="34" charset="-128"/>
              </a:defRPr>
            </a:lvl3pPr>
            <a:lvl4pPr marL="1600200" indent="-228600">
              <a:defRPr sz="2200">
                <a:solidFill>
                  <a:srgbClr val="646D72"/>
                </a:solidFill>
                <a:latin typeface="Arial" charset="0"/>
                <a:ea typeface="ＭＳ Ｐゴシック" pitchFamily="34" charset="-128"/>
              </a:defRPr>
            </a:lvl4pPr>
            <a:lvl5pPr marL="2057400" indent="-228600">
              <a:defRPr sz="2200">
                <a:solidFill>
                  <a:srgbClr val="646D72"/>
                </a:solidFill>
                <a:latin typeface="Arial" charset="0"/>
                <a:ea typeface="ＭＳ Ｐゴシック" pitchFamily="34" charset="-128"/>
              </a:defRPr>
            </a:lvl5pPr>
            <a:lvl6pPr marL="25146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spcAft>
                <a:spcPts val="1003"/>
              </a:spcAft>
              <a:buClr>
                <a:schemeClr val="tx2"/>
              </a:buClr>
            </a:pPr>
            <a:r>
              <a:rPr lang="en-US" altLang="en-US" sz="1300" b="1" dirty="0"/>
              <a:t>Rate yourself from 1 to 5 on the following: (1 = very little, 5 = very strong)</a:t>
            </a:r>
          </a:p>
          <a:p>
            <a:pPr marL="568325" indent="-568325">
              <a:spcAft>
                <a:spcPts val="1003"/>
              </a:spcAft>
              <a:buClr>
                <a:schemeClr val="tx2"/>
              </a:buClr>
              <a:tabLst>
                <a:tab pos="568325" algn="l"/>
              </a:tabLst>
            </a:pPr>
            <a:r>
              <a:rPr lang="en-US" altLang="en-US" sz="1200" dirty="0"/>
              <a:t>_____	Adapt quickly; good at bouncing back from difficulties.</a:t>
            </a:r>
          </a:p>
          <a:p>
            <a:pPr marL="568325" indent="-568325">
              <a:spcAft>
                <a:spcPts val="1003"/>
              </a:spcAft>
              <a:buClr>
                <a:schemeClr val="tx2"/>
              </a:buClr>
              <a:tabLst>
                <a:tab pos="568325" algn="l"/>
              </a:tabLst>
            </a:pPr>
            <a:r>
              <a:rPr lang="en-US" altLang="en-US" sz="1200" dirty="0"/>
              <a:t>_____	Optimistic; see difficulties as temporary; expect to overcome them and have things </a:t>
            </a:r>
            <a:br>
              <a:rPr lang="en-US" altLang="en-US" sz="1200" dirty="0"/>
            </a:br>
            <a:r>
              <a:rPr lang="en-US" altLang="en-US" sz="1200" dirty="0"/>
              <a:t>turn out well. </a:t>
            </a:r>
          </a:p>
          <a:p>
            <a:pPr marL="568325" indent="-568325">
              <a:spcAft>
                <a:spcPts val="1003"/>
              </a:spcAft>
              <a:buClr>
                <a:schemeClr val="tx2"/>
              </a:buClr>
              <a:tabLst>
                <a:tab pos="568325" algn="l"/>
              </a:tabLst>
            </a:pPr>
            <a:r>
              <a:rPr lang="en-US" altLang="en-US" sz="1200" dirty="0"/>
              <a:t>_____	Calm myself in a crisis; focus on taking useful actions. </a:t>
            </a:r>
          </a:p>
          <a:p>
            <a:pPr marL="568325" indent="-568325">
              <a:spcAft>
                <a:spcPts val="1003"/>
              </a:spcAft>
              <a:buClr>
                <a:schemeClr val="tx2"/>
              </a:buClr>
              <a:tabLst>
                <a:tab pos="568325" algn="l"/>
              </a:tabLst>
            </a:pPr>
            <a:r>
              <a:rPr lang="en-US" altLang="en-US" sz="1200" dirty="0"/>
              <a:t>_____	Solve problems logically. </a:t>
            </a:r>
          </a:p>
          <a:p>
            <a:pPr marL="568325" indent="-568325">
              <a:spcAft>
                <a:spcPts val="1003"/>
              </a:spcAft>
              <a:buClr>
                <a:schemeClr val="tx2"/>
              </a:buClr>
              <a:tabLst>
                <a:tab pos="568325" algn="l"/>
              </a:tabLst>
            </a:pPr>
            <a:r>
              <a:rPr lang="en-US" altLang="en-US" sz="1200" dirty="0"/>
              <a:t>_____	Think up creative solutions to challenges; trust intuition.</a:t>
            </a:r>
          </a:p>
          <a:p>
            <a:pPr marL="568325" indent="-568325">
              <a:spcAft>
                <a:spcPts val="1003"/>
              </a:spcAft>
              <a:buClr>
                <a:schemeClr val="tx2"/>
              </a:buClr>
              <a:tabLst>
                <a:tab pos="568325" algn="l"/>
              </a:tabLst>
            </a:pPr>
            <a:r>
              <a:rPr lang="en-US" altLang="en-US" sz="1200" dirty="0"/>
              <a:t>_____	Play; find the humor; laugh at self; chuckle.</a:t>
            </a:r>
          </a:p>
          <a:p>
            <a:pPr marL="568325" indent="-568325">
              <a:spcAft>
                <a:spcPts val="1003"/>
              </a:spcAft>
              <a:buClr>
                <a:schemeClr val="tx2"/>
              </a:buClr>
              <a:tabLst>
                <a:tab pos="568325" algn="l"/>
              </a:tabLst>
            </a:pPr>
            <a:r>
              <a:rPr lang="en-US" altLang="en-US" sz="1200" dirty="0"/>
              <a:t>_____	Curious; ask questions; want to know how things work; experiment. </a:t>
            </a:r>
          </a:p>
          <a:p>
            <a:pPr marL="568325" indent="-568325">
              <a:spcAft>
                <a:spcPts val="1003"/>
              </a:spcAft>
              <a:buClr>
                <a:schemeClr val="tx2"/>
              </a:buClr>
              <a:tabLst>
                <a:tab pos="568325" algn="l"/>
              </a:tabLst>
            </a:pPr>
            <a:r>
              <a:rPr lang="en-US" altLang="en-US" sz="1200" dirty="0"/>
              <a:t>_____	Learn from experience — mine and others. </a:t>
            </a:r>
          </a:p>
          <a:p>
            <a:pPr marL="568325" indent="-568325">
              <a:spcAft>
                <a:spcPts val="1003"/>
              </a:spcAft>
              <a:buClr>
                <a:schemeClr val="tx2"/>
              </a:buClr>
              <a:tabLst>
                <a:tab pos="568325" algn="l"/>
              </a:tabLst>
            </a:pPr>
            <a:r>
              <a:rPr lang="en-US" altLang="en-US" sz="1200" dirty="0"/>
              <a:t>_____	Flexible; comfortable with inner dichotomy — trusting and cautious, unselfish and selfish, optimistic and pessimistic, etc. </a:t>
            </a:r>
          </a:p>
          <a:p>
            <a:pPr marL="568325" indent="-568325">
              <a:spcAft>
                <a:spcPts val="1003"/>
              </a:spcAft>
              <a:buClr>
                <a:schemeClr val="tx2"/>
              </a:buClr>
              <a:tabLst>
                <a:tab pos="568325" algn="l"/>
              </a:tabLst>
            </a:pPr>
            <a:r>
              <a:rPr lang="en-US" altLang="en-US" sz="1200" dirty="0"/>
              <a:t>_____	Anticipate problems; expect the unexpected. </a:t>
            </a:r>
          </a:p>
          <a:p>
            <a:pPr marL="568325" indent="-568325">
              <a:spcAft>
                <a:spcPts val="1003"/>
              </a:spcAft>
              <a:buClr>
                <a:schemeClr val="tx2"/>
              </a:buClr>
              <a:tabLst>
                <a:tab pos="568325" algn="l"/>
              </a:tabLst>
            </a:pPr>
            <a:r>
              <a:rPr lang="en-US" altLang="en-US" sz="1200" dirty="0"/>
              <a:t>_____	Tolerate ambiguity/uncertainty. </a:t>
            </a:r>
          </a:p>
          <a:p>
            <a:pPr marL="568325" indent="-568325">
              <a:spcAft>
                <a:spcPts val="1003"/>
              </a:spcAft>
              <a:buClr>
                <a:schemeClr val="tx2"/>
              </a:buClr>
              <a:tabLst>
                <a:tab pos="568325" algn="l"/>
              </a:tabLst>
            </a:pPr>
            <a:r>
              <a:rPr lang="en-US" altLang="en-US" sz="1200" dirty="0"/>
              <a:t>_____	Self-confident; enjoy healthy self-esteem; have attitude of professionalism about work. </a:t>
            </a:r>
          </a:p>
          <a:p>
            <a:pPr marL="568325" indent="-568325">
              <a:spcAft>
                <a:spcPts val="1003"/>
              </a:spcAft>
              <a:buClr>
                <a:schemeClr val="tx2"/>
              </a:buClr>
              <a:tabLst>
                <a:tab pos="568325" algn="l"/>
              </a:tabLst>
            </a:pPr>
            <a:r>
              <a:rPr lang="en-US" altLang="en-US" sz="1200" dirty="0"/>
              <a:t>_____	Good listener; empathic; read people well; adapt to various personality styles; non-judgmental, even with difficult people. </a:t>
            </a:r>
          </a:p>
          <a:p>
            <a:pPr marL="568325" indent="-568325">
              <a:spcAft>
                <a:spcPts val="1003"/>
              </a:spcAft>
              <a:buClr>
                <a:schemeClr val="tx2"/>
              </a:buClr>
              <a:tabLst>
                <a:tab pos="568325" algn="l"/>
              </a:tabLst>
            </a:pPr>
            <a:r>
              <a:rPr lang="en-US" altLang="en-US" sz="1200" dirty="0"/>
              <a:t>_____	Recover emotionally from losses and setbacks; express feelings to others; let go of anger; overcome discouragement; ask for help. </a:t>
            </a:r>
          </a:p>
          <a:p>
            <a:pPr marL="568325" indent="-568325">
              <a:spcAft>
                <a:spcPts val="1003"/>
              </a:spcAft>
              <a:buClr>
                <a:schemeClr val="tx2"/>
              </a:buClr>
              <a:tabLst>
                <a:tab pos="568325" algn="l"/>
              </a:tabLst>
            </a:pPr>
            <a:r>
              <a:rPr lang="en-US" altLang="en-US" sz="1200" dirty="0"/>
              <a:t>_____	Durable; keep on going during tough times; independent spirit.</a:t>
            </a:r>
          </a:p>
          <a:p>
            <a:pPr marL="568325" indent="-568325">
              <a:spcAft>
                <a:spcPts val="1003"/>
              </a:spcAft>
              <a:buClr>
                <a:schemeClr val="tx2"/>
              </a:buClr>
              <a:tabLst>
                <a:tab pos="568325" algn="l"/>
              </a:tabLst>
            </a:pPr>
            <a:r>
              <a:rPr lang="en-US" altLang="en-US" sz="1200" dirty="0"/>
              <a:t>_____	Stronger/better through difficult experiences. </a:t>
            </a:r>
          </a:p>
          <a:p>
            <a:pPr marL="568325" indent="-568325">
              <a:spcAft>
                <a:spcPts val="1337"/>
              </a:spcAft>
              <a:buClr>
                <a:schemeClr val="tx2"/>
              </a:buClr>
              <a:tabLst>
                <a:tab pos="568325" algn="l"/>
              </a:tabLst>
            </a:pPr>
            <a:r>
              <a:rPr lang="en-US" altLang="en-US" sz="1200" dirty="0"/>
              <a:t>_____	Convert misfortune into good fortune; discover the unexpected benefit. </a:t>
            </a:r>
          </a:p>
          <a:p>
            <a:pPr>
              <a:spcAft>
                <a:spcPts val="1337"/>
              </a:spcAft>
              <a:buClr>
                <a:schemeClr val="tx2"/>
              </a:buClr>
            </a:pPr>
            <a:r>
              <a:rPr lang="en-US" altLang="en-US" sz="1100" b="1" dirty="0"/>
              <a:t>Scoring: 70 or higher — very resilient! 60–70—better than most. 50–60 — slow, but adequate. </a:t>
            </a:r>
            <a:br>
              <a:rPr lang="en-US" altLang="en-US" sz="1100" b="1" dirty="0"/>
            </a:br>
            <a:r>
              <a:rPr lang="en-US" altLang="en-US" sz="1100" b="1" dirty="0"/>
              <a:t>40–50 — you're struggling. 40 or under — seek help! </a:t>
            </a:r>
            <a:endParaRPr lang="en-US" altLang="en-US" sz="1300" dirty="0"/>
          </a:p>
        </p:txBody>
      </p:sp>
    </p:spTree>
    <p:extLst>
      <p:ext uri="{BB962C8B-B14F-4D97-AF65-F5344CB8AC3E}">
        <p14:creationId xmlns:p14="http://schemas.microsoft.com/office/powerpoint/2010/main" val="407233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2475" y="1012380"/>
            <a:ext cx="4114800" cy="276999"/>
          </a:xfrm>
        </p:spPr>
        <p:txBody>
          <a:bodyPr/>
          <a:lstStyle/>
          <a:p>
            <a:pPr eaLnBrk="1" hangingPunct="1"/>
            <a:r>
              <a:rPr lang="en-US" altLang="en-US" dirty="0"/>
              <a:t>What Is Resilience?</a:t>
            </a:r>
          </a:p>
        </p:txBody>
      </p:sp>
      <p:sp>
        <p:nvSpPr>
          <p:cNvPr id="2" name="Footer Placeholder 1"/>
          <p:cNvSpPr>
            <a:spLocks noGrp="1"/>
          </p:cNvSpPr>
          <p:nvPr>
            <p:ph type="ftr" sz="quarter" idx="3"/>
          </p:nvPr>
        </p:nvSpPr>
        <p:spPr>
          <a:xfrm>
            <a:off x="758825" y="9738111"/>
            <a:ext cx="4837303" cy="168587"/>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16387" name="Text Placeholder 5"/>
          <p:cNvSpPr txBox="1">
            <a:spLocks/>
          </p:cNvSpPr>
          <p:nvPr/>
        </p:nvSpPr>
        <p:spPr bwMode="auto">
          <a:xfrm>
            <a:off x="460374" y="5397506"/>
            <a:ext cx="6851651" cy="392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indent="0">
              <a:spcBef>
                <a:spcPct val="0"/>
              </a:spcBef>
              <a:spcAft>
                <a:spcPts val="669"/>
              </a:spcAft>
              <a:buClr>
                <a:schemeClr val="tx2"/>
              </a:buClr>
              <a:buSzTx/>
              <a:defRPr sz="1600">
                <a:solidFill>
                  <a:srgbClr val="646D72"/>
                </a:solidFill>
                <a:latin typeface="Arial" charset="0"/>
                <a:ea typeface="ＭＳ Ｐゴシック" pitchFamily="34" charset="-128"/>
                <a:cs typeface="Times New Roman" pitchFamily="18" charset="0"/>
              </a:defRPr>
            </a:lvl1pPr>
            <a:lvl2pPr marL="800100" lvl="1" indent="-285750">
              <a:spcBef>
                <a:spcPct val="0"/>
              </a:spcBef>
              <a:spcAft>
                <a:spcPts val="669"/>
              </a:spcAft>
              <a:buClr>
                <a:schemeClr val="accent1"/>
              </a:buClr>
              <a:buFont typeface="Arial" panose="020B0604020202020204" pitchFamily="34" charset="0"/>
              <a:buChar char="•"/>
              <a:defRPr sz="1400">
                <a:solidFill>
                  <a:srgbClr val="646D72"/>
                </a:solidFill>
                <a:latin typeface="Arial" charset="0"/>
                <a:ea typeface="ＭＳ Ｐゴシック" pitchFamily="34" charset="-128"/>
                <a:cs typeface="Times New Roman" pitchFamily="18" charset="0"/>
              </a:defRPr>
            </a:lvl2pPr>
            <a:lvl3pPr marL="1143000" indent="-228600">
              <a:spcBef>
                <a:spcPct val="20000"/>
              </a:spcBef>
              <a:buClr>
                <a:srgbClr val="005293"/>
              </a:buClr>
              <a:defRPr>
                <a:solidFill>
                  <a:srgbClr val="535A5D"/>
                </a:solidFill>
                <a:latin typeface="Arial" charset="0"/>
                <a:ea typeface="ＭＳ Ｐゴシック" pitchFamily="34" charset="-128"/>
              </a:defRPr>
            </a:lvl3pPr>
            <a:lvl4pPr marL="1600200" indent="-228600">
              <a:spcBef>
                <a:spcPct val="20000"/>
              </a:spcBef>
              <a:buClr>
                <a:srgbClr val="005293"/>
              </a:buClr>
              <a:defRPr>
                <a:solidFill>
                  <a:srgbClr val="535A5D"/>
                </a:solidFill>
                <a:latin typeface="Arial" charset="0"/>
                <a:ea typeface="ＭＳ Ｐゴシック" pitchFamily="34" charset="-128"/>
              </a:defRPr>
            </a:lvl4pPr>
            <a:lvl5pPr marL="2057400" indent="-22860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r>
              <a:rPr lang="en-US" altLang="en-US" dirty="0"/>
              <a:t>Using the properties you just identified, how would you define resilience?</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Who are some people that exemplify resilience?</a:t>
            </a:r>
          </a:p>
        </p:txBody>
      </p:sp>
      <p:pic>
        <p:nvPicPr>
          <p:cNvPr id="4" name="Picture 3" descr="A close up of a person in the dark&#10;&#10;Description automatically generated">
            <a:extLst>
              <a:ext uri="{FF2B5EF4-FFF2-40B4-BE49-F238E27FC236}">
                <a16:creationId xmlns:a16="http://schemas.microsoft.com/office/drawing/2014/main" id="{20E8CB0A-72AD-FD45-BC32-28E7D722B70B}"/>
              </a:ext>
            </a:extLst>
          </p:cNvPr>
          <p:cNvPicPr>
            <a:picLocks noChangeAspect="1"/>
          </p:cNvPicPr>
          <p:nvPr/>
        </p:nvPicPr>
        <p:blipFill>
          <a:blip r:embed="rId3"/>
          <a:stretch>
            <a:fillRect/>
          </a:stretch>
        </p:blipFill>
        <p:spPr>
          <a:xfrm>
            <a:off x="0" y="1884788"/>
            <a:ext cx="7772400" cy="3218723"/>
          </a:xfrm>
          <a:prstGeom prst="rect">
            <a:avLst/>
          </a:prstGeom>
        </p:spPr>
      </p:pic>
    </p:spTree>
    <p:extLst>
      <p:ext uri="{BB962C8B-B14F-4D97-AF65-F5344CB8AC3E}">
        <p14:creationId xmlns:p14="http://schemas.microsoft.com/office/powerpoint/2010/main" val="30821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52475" y="1012380"/>
            <a:ext cx="4114800" cy="276999"/>
          </a:xfrm>
        </p:spPr>
        <p:txBody>
          <a:bodyPr/>
          <a:lstStyle/>
          <a:p>
            <a:r>
              <a:rPr lang="en-US" altLang="en-US" dirty="0"/>
              <a:t>It’s About Attitude</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18435" name="Text Placeholder 5"/>
          <p:cNvSpPr txBox="1">
            <a:spLocks/>
          </p:cNvSpPr>
          <p:nvPr/>
        </p:nvSpPr>
        <p:spPr bwMode="auto">
          <a:xfrm>
            <a:off x="460376" y="2092920"/>
            <a:ext cx="6851650" cy="658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200">
                <a:solidFill>
                  <a:srgbClr val="646D72"/>
                </a:solidFill>
                <a:latin typeface="Arial" charset="0"/>
                <a:ea typeface="ＭＳ Ｐゴシック" pitchFamily="34" charset="-128"/>
              </a:defRPr>
            </a:lvl1pPr>
            <a:lvl2pPr marL="742950" indent="-285750">
              <a:defRPr sz="2200">
                <a:solidFill>
                  <a:srgbClr val="646D72"/>
                </a:solidFill>
                <a:latin typeface="Arial" charset="0"/>
                <a:ea typeface="ＭＳ Ｐゴシック" pitchFamily="34" charset="-128"/>
              </a:defRPr>
            </a:lvl2pPr>
            <a:lvl3pPr marL="1143000" indent="-228600">
              <a:defRPr sz="2200">
                <a:solidFill>
                  <a:srgbClr val="646D72"/>
                </a:solidFill>
                <a:latin typeface="Arial" charset="0"/>
                <a:ea typeface="ＭＳ Ｐゴシック" pitchFamily="34" charset="-128"/>
              </a:defRPr>
            </a:lvl3pPr>
            <a:lvl4pPr marL="1600200" indent="-228600">
              <a:defRPr sz="2200">
                <a:solidFill>
                  <a:srgbClr val="646D72"/>
                </a:solidFill>
                <a:latin typeface="Arial" charset="0"/>
                <a:ea typeface="ＭＳ Ｐゴシック" pitchFamily="34" charset="-128"/>
              </a:defRPr>
            </a:lvl4pPr>
            <a:lvl5pPr marL="2057400" indent="-228600">
              <a:defRPr sz="2200">
                <a:solidFill>
                  <a:srgbClr val="646D72"/>
                </a:solidFill>
                <a:latin typeface="Arial" charset="0"/>
                <a:ea typeface="ＭＳ Ｐゴシック" pitchFamily="34" charset="-128"/>
              </a:defRPr>
            </a:lvl5pPr>
            <a:lvl6pPr marL="25146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eaLnBrk="1" hangingPunct="1">
              <a:lnSpc>
                <a:spcPts val="1920"/>
              </a:lnSpc>
              <a:buClr>
                <a:schemeClr val="tx2"/>
              </a:buClr>
              <a:buFont typeface="Arial" charset="0"/>
              <a:buNone/>
            </a:pPr>
            <a:r>
              <a:rPr lang="en-US" altLang="en-US" sz="1600" dirty="0"/>
              <a:t>Negative, painful, difficult and challenging things happen in our lives. </a:t>
            </a:r>
            <a:br>
              <a:rPr lang="en-US" altLang="en-US" sz="1600" dirty="0"/>
            </a:br>
            <a:r>
              <a:rPr lang="en-US" altLang="en-US" sz="1600" dirty="0"/>
              <a:t>How is resilience reflected during those times?</a:t>
            </a:r>
          </a:p>
          <a:p>
            <a:pPr eaLnBrk="1" hangingPunct="1">
              <a:lnSpc>
                <a:spcPts val="1920"/>
              </a:lnSpc>
              <a:buClr>
                <a:schemeClr val="tx2"/>
              </a:buClr>
              <a:buFont typeface="Arial" charset="0"/>
              <a:buNone/>
            </a:pPr>
            <a:endParaRPr lang="en-US" altLang="en-US" sz="1600" b="1" dirty="0"/>
          </a:p>
        </p:txBody>
      </p:sp>
    </p:spTree>
    <p:extLst>
      <p:ext uri="{BB962C8B-B14F-4D97-AF65-F5344CB8AC3E}">
        <p14:creationId xmlns:p14="http://schemas.microsoft.com/office/powerpoint/2010/main" val="369040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52475" y="1012380"/>
            <a:ext cx="4114800" cy="276999"/>
          </a:xfrm>
        </p:spPr>
        <p:txBody>
          <a:bodyPr/>
          <a:lstStyle/>
          <a:p>
            <a:pPr eaLnBrk="1" hangingPunct="1"/>
            <a:r>
              <a:rPr lang="en-US" altLang="en-US" dirty="0"/>
              <a:t>What It Takes</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20483" name="Text Placeholder 8"/>
          <p:cNvSpPr txBox="1">
            <a:spLocks/>
          </p:cNvSpPr>
          <p:nvPr/>
        </p:nvSpPr>
        <p:spPr bwMode="auto">
          <a:xfrm>
            <a:off x="460376" y="2092919"/>
            <a:ext cx="6851650"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spcBef>
                <a:spcPct val="20000"/>
              </a:spcBef>
              <a:buClr>
                <a:srgbClr val="005293"/>
              </a:buClr>
              <a:buSzPct val="115000"/>
              <a:defRPr sz="2000">
                <a:solidFill>
                  <a:srgbClr val="535A5D"/>
                </a:solidFill>
                <a:latin typeface="Arial" charset="0"/>
                <a:ea typeface="ＭＳ Ｐゴシック" pitchFamily="34" charset="-128"/>
              </a:defRPr>
            </a:lvl1pPr>
            <a:lvl2pPr marL="511175" indent="-228600">
              <a:spcBef>
                <a:spcPct val="20000"/>
              </a:spcBef>
              <a:buClr>
                <a:srgbClr val="005293"/>
              </a:buClr>
              <a:buFont typeface="Arial" charset="0"/>
              <a:defRPr>
                <a:solidFill>
                  <a:srgbClr val="535A5D"/>
                </a:solidFill>
                <a:latin typeface="Arial" charset="0"/>
                <a:ea typeface="ＭＳ Ｐゴシック" pitchFamily="34" charset="-128"/>
              </a:defRPr>
            </a:lvl2pPr>
            <a:lvl3pPr marL="776288" indent="-163513">
              <a:spcBef>
                <a:spcPct val="20000"/>
              </a:spcBef>
              <a:buClr>
                <a:srgbClr val="005293"/>
              </a:buClr>
              <a:defRPr>
                <a:solidFill>
                  <a:srgbClr val="535A5D"/>
                </a:solidFill>
                <a:latin typeface="Arial" charset="0"/>
                <a:ea typeface="ＭＳ Ｐゴシック" pitchFamily="34" charset="-128"/>
              </a:defRPr>
            </a:lvl3pPr>
            <a:lvl4pPr marL="1143000" indent="-228600">
              <a:spcBef>
                <a:spcPct val="20000"/>
              </a:spcBef>
              <a:buClr>
                <a:srgbClr val="005293"/>
              </a:buClr>
              <a:defRPr>
                <a:solidFill>
                  <a:srgbClr val="535A5D"/>
                </a:solidFill>
                <a:latin typeface="Arial" charset="0"/>
                <a:ea typeface="ＭＳ Ｐゴシック" pitchFamily="34" charset="-128"/>
              </a:defRPr>
            </a:lvl4pPr>
            <a:lvl5pPr marL="1416050" indent="-163513">
              <a:spcBef>
                <a:spcPct val="20000"/>
              </a:spcBef>
              <a:buClr>
                <a:srgbClr val="005293"/>
              </a:buClr>
              <a:buFont typeface="Arial" charset="0"/>
              <a:defRPr>
                <a:solidFill>
                  <a:srgbClr val="535A5D"/>
                </a:solidFill>
                <a:latin typeface="Arial" charset="0"/>
                <a:ea typeface="ＭＳ Ｐゴシック" pitchFamily="34" charset="-128"/>
              </a:defRPr>
            </a:lvl5pPr>
            <a:lvl6pPr marL="18732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3304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27876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2448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Demonstrate empathy.</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Feel confident and self-assured.</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Hold a generally positive outlook.</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Maintain good personal boundaries.</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Have competent interpersonal skills.</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Have solid relationships and support.</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Stay oriented toward solving problems.</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Attentive to health and stress management.</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Flexible and adaptable to changing circumstances.</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View mistakes and failures as learning opportunities.</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Anticipate problems or changes and prepare for them.</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Use creativity to find new ways to solve problems or </a:t>
            </a:r>
            <a:br>
              <a:rPr lang="en-US" altLang="en-US" sz="1600" dirty="0">
                <a:solidFill>
                  <a:srgbClr val="646D72"/>
                </a:solidFill>
                <a:cs typeface="Times New Roman" pitchFamily="18" charset="0"/>
              </a:rPr>
            </a:br>
            <a:r>
              <a:rPr lang="en-US" altLang="en-US" sz="1600" dirty="0">
                <a:solidFill>
                  <a:srgbClr val="646D72"/>
                </a:solidFill>
                <a:cs typeface="Times New Roman" pitchFamily="18" charset="0"/>
              </a:rPr>
              <a:t>adapt to. rapid changes.</a:t>
            </a:r>
          </a:p>
          <a:p>
            <a:pPr marL="287338">
              <a:lnSpc>
                <a:spcPts val="1920"/>
              </a:lnSpc>
              <a:spcBef>
                <a:spcPct val="0"/>
              </a:spcBef>
              <a:spcAft>
                <a:spcPts val="1200"/>
              </a:spcAft>
              <a:buClr>
                <a:schemeClr val="accent1"/>
              </a:buClr>
              <a:buFont typeface="Arial" panose="020B0604020202020204" pitchFamily="34" charset="0"/>
              <a:buChar char="•"/>
            </a:pPr>
            <a:r>
              <a:rPr lang="en-US" altLang="en-US" sz="1600" dirty="0">
                <a:solidFill>
                  <a:srgbClr val="646D72"/>
                </a:solidFill>
                <a:cs typeface="Times New Roman" pitchFamily="18" charset="0"/>
              </a:rPr>
              <a:t>Have a good sense of humor, able to laugh at themselves </a:t>
            </a:r>
            <a:br>
              <a:rPr lang="en-US" altLang="en-US" sz="1600" dirty="0">
                <a:solidFill>
                  <a:srgbClr val="646D72"/>
                </a:solidFill>
                <a:cs typeface="Times New Roman" pitchFamily="18" charset="0"/>
              </a:rPr>
            </a:br>
            <a:r>
              <a:rPr lang="en-US" altLang="en-US" sz="1600" dirty="0">
                <a:solidFill>
                  <a:srgbClr val="646D72"/>
                </a:solidFill>
                <a:cs typeface="Times New Roman" pitchFamily="18" charset="0"/>
              </a:rPr>
              <a:t>and the situation.</a:t>
            </a:r>
          </a:p>
        </p:txBody>
      </p:sp>
    </p:spTree>
    <p:extLst>
      <p:ext uri="{BB962C8B-B14F-4D97-AF65-F5344CB8AC3E}">
        <p14:creationId xmlns:p14="http://schemas.microsoft.com/office/powerpoint/2010/main" val="213368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9"/>
          <p:cNvSpPr>
            <a:spLocks noGrp="1"/>
          </p:cNvSpPr>
          <p:nvPr>
            <p:ph type="title"/>
          </p:nvPr>
        </p:nvSpPr>
        <p:spPr/>
        <p:txBody>
          <a:bodyPr/>
          <a:lstStyle/>
          <a:p>
            <a:pPr eaLnBrk="1" hangingPunct="1"/>
            <a:r>
              <a:rPr lang="en-US" altLang="en-US"/>
              <a:t>An Example</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22531" name="Text Placeholder 8"/>
          <p:cNvSpPr txBox="1">
            <a:spLocks/>
          </p:cNvSpPr>
          <p:nvPr/>
        </p:nvSpPr>
        <p:spPr bwMode="auto">
          <a:xfrm>
            <a:off x="460376" y="2092920"/>
            <a:ext cx="6851650" cy="753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200">
                <a:solidFill>
                  <a:srgbClr val="646D72"/>
                </a:solidFill>
                <a:latin typeface="Arial" charset="0"/>
                <a:ea typeface="ＭＳ Ｐゴシック" pitchFamily="34" charset="-128"/>
              </a:defRPr>
            </a:lvl1pPr>
            <a:lvl2pPr marL="742950" indent="-285750">
              <a:defRPr sz="2200">
                <a:solidFill>
                  <a:srgbClr val="646D72"/>
                </a:solidFill>
                <a:latin typeface="Arial" charset="0"/>
                <a:ea typeface="ＭＳ Ｐゴシック" pitchFamily="34" charset="-128"/>
              </a:defRPr>
            </a:lvl2pPr>
            <a:lvl3pPr marL="1143000" indent="-228600">
              <a:defRPr sz="2200">
                <a:solidFill>
                  <a:srgbClr val="646D72"/>
                </a:solidFill>
                <a:latin typeface="Arial" charset="0"/>
                <a:ea typeface="ＭＳ Ｐゴシック" pitchFamily="34" charset="-128"/>
              </a:defRPr>
            </a:lvl3pPr>
            <a:lvl4pPr marL="1600200" indent="-228600">
              <a:defRPr sz="2200">
                <a:solidFill>
                  <a:srgbClr val="646D72"/>
                </a:solidFill>
                <a:latin typeface="Arial" charset="0"/>
                <a:ea typeface="ＭＳ Ｐゴシック" pitchFamily="34" charset="-128"/>
              </a:defRPr>
            </a:lvl4pPr>
            <a:lvl5pPr marL="2057400" indent="-228600">
              <a:defRPr sz="2200">
                <a:solidFill>
                  <a:srgbClr val="646D72"/>
                </a:solidFill>
                <a:latin typeface="Arial" charset="0"/>
                <a:ea typeface="ＭＳ Ｐゴシック" pitchFamily="34" charset="-128"/>
              </a:defRPr>
            </a:lvl5pPr>
            <a:lvl6pPr marL="25146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66675" indent="-66675">
              <a:spcAft>
                <a:spcPts val="1337"/>
              </a:spcAft>
              <a:buClr>
                <a:schemeClr val="tx2"/>
              </a:buClr>
            </a:pPr>
            <a:r>
              <a:rPr lang="en-US" altLang="en-US" sz="1400" dirty="0"/>
              <a:t>“Look, I don’t mean to be rude, but there’s really nothing here for you. Nothing has changed since the last time we spoke!”</a:t>
            </a:r>
          </a:p>
          <a:p>
            <a:pPr marL="66675">
              <a:spcAft>
                <a:spcPts val="1337"/>
              </a:spcAft>
              <a:buClr>
                <a:schemeClr val="tx2"/>
              </a:buClr>
            </a:pPr>
            <a:r>
              <a:rPr lang="en-US" altLang="en-US" sz="1400" dirty="0"/>
              <a:t>Laura was accustomed to hearing such things. After all, her life has been a virtual uphill climb. She grew up in a small town and attended the public school there. She was a bright child, but didn’t learn well in a traditional classroom setting. Unfortunately, there weren’t alternative learning centers available to her, so her grades did not reflect her actual learning ability. In spite of the fact that school was a struggle for her, she did like learning new things and found ways to help herself learn on her own. She was the oldest of four children in a single-parent home. Her mother and father divorced and, though her mom worked, she barely made enough money to support the family. There was little, if anything, left for extras. Her father was a practicing alcoholic who couldn’t hold a job because of the alcoholism, so child support was spotty at best, and he wasn’t a dependable presence in Laura’s life. </a:t>
            </a:r>
          </a:p>
          <a:p>
            <a:pPr marL="66675">
              <a:spcAft>
                <a:spcPts val="1337"/>
              </a:spcAft>
              <a:buClr>
                <a:schemeClr val="tx2"/>
              </a:buClr>
            </a:pPr>
            <a:r>
              <a:rPr lang="en-US" altLang="en-US" sz="1400" dirty="0"/>
              <a:t>She learned early that if she wanted anything, she would need to find a way to get it on her own. She was expected to help out at home, but she also found time to earn money babysitting and doing odd jobs for the neighbors. In fact, those endeavors paid off so well, that it became her after school and summer income source. </a:t>
            </a:r>
          </a:p>
          <a:p>
            <a:pPr marL="66675">
              <a:spcAft>
                <a:spcPts val="1337"/>
              </a:spcAft>
              <a:buClr>
                <a:schemeClr val="tx2"/>
              </a:buClr>
            </a:pPr>
            <a:r>
              <a:rPr lang="en-US" altLang="en-US" sz="1400" dirty="0"/>
              <a:t>Laura had a pleasant personality and was well-liked by others. She was aware that she faced obstacles in her life ― perhaps even more than usual ― but she didn’t dwell on them. She had learned that if she wanted something and worked to get it, she most often succeeded, and she reveled in that success. Her college career bore that out. She was determined to get a college degree; however, there was no family money to help with school, and her grades and test scores made her ineligible for any academic-based scholarships. She researched her options both in terms of nearby colleges and universities as well as grants, need-based scholarships and other forms of financial aid. She was able to put together a financial package that, combined with a part-time job, allowed her to attend school as a part-time day student and earn credits toward a bachelor’s degree in social work. She completed an associate’s degree at a nearby community college, which allowed her to continue to live at home. She then transferred to a public university located in the state’s largest metropolitan area. It took her longer than most, but when she walked up to receive her bachelor’s degree, she just beamed!</a:t>
            </a:r>
          </a:p>
        </p:txBody>
      </p:sp>
    </p:spTree>
    <p:extLst>
      <p:ext uri="{BB962C8B-B14F-4D97-AF65-F5344CB8AC3E}">
        <p14:creationId xmlns:p14="http://schemas.microsoft.com/office/powerpoint/2010/main" val="352483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pPr eaLnBrk="1" hangingPunct="1"/>
            <a:r>
              <a:rPr lang="en-US" altLang="en-US"/>
              <a:t>An Example</a:t>
            </a:r>
          </a:p>
        </p:txBody>
      </p:sp>
      <p:sp>
        <p:nvSpPr>
          <p:cNvPr id="2" name="Footer Placeholder 1"/>
          <p:cNvSpPr>
            <a:spLocks noGrp="1"/>
          </p:cNvSpPr>
          <p:nvPr>
            <p:ph type="ftr" sz="quarter" idx="3"/>
          </p:nvPr>
        </p:nvSpPr>
        <p:spPr>
          <a:xfrm>
            <a:off x="758825" y="9738111"/>
            <a:ext cx="4964112" cy="184666"/>
          </a:xfrm>
        </p:spPr>
        <p:txBody>
          <a:bodyPr/>
          <a:lstStyle/>
          <a:p>
            <a:pPr>
              <a:defRPr/>
            </a:pPr>
            <a:r>
              <a:rPr lang="en-US" altLang="en-US" dirty="0"/>
              <a:t>Do not reproduce, transmit or modify the content set forth herein in any form or by any means without written permission of UnitedHealthcare. © 2020 United HealthCare Services, Inc. All rights reserved.</a:t>
            </a:r>
          </a:p>
        </p:txBody>
      </p:sp>
      <p:sp>
        <p:nvSpPr>
          <p:cNvPr id="23555" name="Text Box 6"/>
          <p:cNvSpPr txBox="1">
            <a:spLocks noChangeArrowheads="1"/>
          </p:cNvSpPr>
          <p:nvPr/>
        </p:nvSpPr>
        <p:spPr bwMode="auto">
          <a:xfrm>
            <a:off x="4026535" y="4917440"/>
            <a:ext cx="208703" cy="30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a:defRPr sz="2200">
                <a:solidFill>
                  <a:srgbClr val="646D72"/>
                </a:solidFill>
                <a:latin typeface="Arial" charset="0"/>
                <a:ea typeface="ＭＳ Ｐゴシック" pitchFamily="34" charset="-128"/>
              </a:defRPr>
            </a:lvl1pPr>
            <a:lvl2pPr marL="742950" indent="-285750">
              <a:defRPr sz="2200">
                <a:solidFill>
                  <a:srgbClr val="646D72"/>
                </a:solidFill>
                <a:latin typeface="Arial" charset="0"/>
                <a:ea typeface="ＭＳ Ｐゴシック" pitchFamily="34" charset="-128"/>
              </a:defRPr>
            </a:lvl2pPr>
            <a:lvl3pPr marL="1143000" indent="-228600">
              <a:defRPr sz="2200">
                <a:solidFill>
                  <a:srgbClr val="646D72"/>
                </a:solidFill>
                <a:latin typeface="Arial" charset="0"/>
                <a:ea typeface="ＭＳ Ｐゴシック" pitchFamily="34" charset="-128"/>
              </a:defRPr>
            </a:lvl3pPr>
            <a:lvl4pPr marL="1600200" indent="-228600">
              <a:defRPr sz="2200">
                <a:solidFill>
                  <a:srgbClr val="646D72"/>
                </a:solidFill>
                <a:latin typeface="Arial" charset="0"/>
                <a:ea typeface="ＭＳ Ｐゴシック" pitchFamily="34" charset="-128"/>
              </a:defRPr>
            </a:lvl4pPr>
            <a:lvl5pPr marL="2057400" indent="-228600">
              <a:defRPr sz="2200">
                <a:solidFill>
                  <a:srgbClr val="646D72"/>
                </a:solidFill>
                <a:latin typeface="Arial" charset="0"/>
                <a:ea typeface="ＭＳ Ｐゴシック" pitchFamily="34" charset="-128"/>
              </a:defRPr>
            </a:lvl5pPr>
            <a:lvl6pPr marL="2514600" indent="-2286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defTabSz="1018824"/>
            <a:endParaRPr lang="en-US" altLang="en-US" sz="1300"/>
          </a:p>
        </p:txBody>
      </p:sp>
      <p:sp>
        <p:nvSpPr>
          <p:cNvPr id="23556" name="Text Placeholder 8"/>
          <p:cNvSpPr txBox="1">
            <a:spLocks/>
          </p:cNvSpPr>
          <p:nvPr/>
        </p:nvSpPr>
        <p:spPr bwMode="auto">
          <a:xfrm>
            <a:off x="460375" y="2092920"/>
            <a:ext cx="6851650" cy="753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200">
                <a:solidFill>
                  <a:srgbClr val="646D72"/>
                </a:solidFill>
                <a:latin typeface="Arial" charset="0"/>
                <a:ea typeface="ＭＳ Ｐゴシック" pitchFamily="34" charset="-128"/>
              </a:defRPr>
            </a:lvl1pPr>
            <a:lvl2pPr marL="742950" indent="-285750">
              <a:defRPr sz="2200">
                <a:solidFill>
                  <a:srgbClr val="646D72"/>
                </a:solidFill>
                <a:latin typeface="Arial" charset="0"/>
                <a:ea typeface="ＭＳ Ｐゴシック" pitchFamily="34" charset="-128"/>
              </a:defRPr>
            </a:lvl2pPr>
            <a:lvl3pPr marL="1143000" indent="-228600">
              <a:defRPr sz="2200">
                <a:solidFill>
                  <a:srgbClr val="646D72"/>
                </a:solidFill>
                <a:latin typeface="Arial" charset="0"/>
                <a:ea typeface="ＭＳ Ｐゴシック" pitchFamily="34" charset="-128"/>
              </a:defRPr>
            </a:lvl3pPr>
            <a:lvl4pPr marL="1600200" indent="-228600">
              <a:defRPr sz="2200">
                <a:solidFill>
                  <a:srgbClr val="646D72"/>
                </a:solidFill>
                <a:latin typeface="Arial" charset="0"/>
                <a:ea typeface="ＭＳ Ｐゴシック" pitchFamily="34" charset="-128"/>
              </a:defRPr>
            </a:lvl4pPr>
            <a:lvl5pPr marL="2057400" indent="-228600">
              <a:defRPr sz="2200">
                <a:solidFill>
                  <a:srgbClr val="646D72"/>
                </a:solidFill>
                <a:latin typeface="Arial" charset="0"/>
                <a:ea typeface="ＭＳ Ｐゴシック" pitchFamily="34" charset="-128"/>
              </a:defRPr>
            </a:lvl5pPr>
            <a:lvl6pPr marL="25146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66675">
              <a:spcAft>
                <a:spcPts val="1337"/>
              </a:spcAft>
              <a:buClr>
                <a:schemeClr val="tx2"/>
              </a:buClr>
            </a:pPr>
            <a:r>
              <a:rPr lang="en-US" altLang="en-US" sz="1400" dirty="0"/>
              <a:t>Laura was eager to get started in her field and initiated the job hunt immediately. </a:t>
            </a:r>
            <a:br>
              <a:rPr lang="en-US" altLang="en-US" sz="1400" dirty="0"/>
            </a:br>
            <a:r>
              <a:rPr lang="en-US" altLang="en-US" sz="1400" dirty="0"/>
              <a:t>She continued to live in the metro area where she obtained her degree and got a </a:t>
            </a:r>
            <a:br>
              <a:rPr lang="en-US" altLang="en-US" sz="1400" dirty="0"/>
            </a:br>
            <a:r>
              <a:rPr lang="en-US" altLang="en-US" sz="1400" dirty="0"/>
              <a:t>job as a case worker in that county’s social services department. Laura became very familiar with local resources and, after a couple of years as a case worker, decided she wanted to work for a particular agency in the city whose focus was low-income children from single-parent homes. She knows from her experience with the county that this agency has a well-deserved, great reputation both for the services it provides and as a place to work. </a:t>
            </a:r>
          </a:p>
          <a:p>
            <a:pPr marL="66675">
              <a:spcAft>
                <a:spcPts val="1337"/>
              </a:spcAft>
              <a:buClr>
                <a:schemeClr val="tx2"/>
              </a:buClr>
            </a:pPr>
            <a:r>
              <a:rPr lang="en-US" altLang="en-US" sz="1400" dirty="0"/>
              <a:t>Laura has been relentless and persistent in her efforts to find something within this agency. She has tapped her contacts, developed a proposal that she sent with a letter and résumé, and has been trying to arrange a meeting with the agency director to discuss her proposal. The latest rebuff from the director’s administrative assistant is where we entered this story. 	</a:t>
            </a:r>
          </a:p>
          <a:p>
            <a:pPr marL="66675">
              <a:spcAft>
                <a:spcPts val="1337"/>
              </a:spcAft>
              <a:buClr>
                <a:schemeClr val="tx2"/>
              </a:buClr>
            </a:pPr>
            <a:r>
              <a:rPr lang="en-US" altLang="en-US" sz="1400" dirty="0"/>
              <a:t>In the meantime, Laura’s brother Leo, two years younger, has traveled a very </a:t>
            </a:r>
            <a:br>
              <a:rPr lang="en-US" altLang="en-US" sz="1400" dirty="0"/>
            </a:br>
            <a:r>
              <a:rPr lang="en-US" altLang="en-US" sz="1400" dirty="0"/>
              <a:t>different path. Though Leo is also bright and started out doing well in school, he quickly became bored with school and lost interest in anything related to it, including learning of any kind. His grades reflected that. His friends were other boys who dropped out of school ― which, eventually, Leo also did. He sought stimulation through drugs, alcohol and petty crimes. He ended up in the same metropolitan </a:t>
            </a:r>
            <a:br>
              <a:rPr lang="en-US" altLang="en-US" sz="1400" dirty="0"/>
            </a:br>
            <a:r>
              <a:rPr lang="en-US" altLang="en-US" sz="1400" dirty="0"/>
              <a:t>area as Laura, but having withdrawn from his family, did not seek contact with her. </a:t>
            </a:r>
            <a:br>
              <a:rPr lang="en-US" altLang="en-US" sz="1400" dirty="0"/>
            </a:br>
            <a:r>
              <a:rPr lang="en-US" altLang="en-US" sz="1400" dirty="0"/>
              <a:t>In Leo’s mind, the city offered him anonymity and more opportunities to pursue the </a:t>
            </a:r>
            <a:br>
              <a:rPr lang="en-US" altLang="en-US" sz="1400" dirty="0"/>
            </a:br>
            <a:r>
              <a:rPr lang="en-US" altLang="en-US" sz="1400" dirty="0"/>
              <a:t>kind of stimulation he enjoyed. Leo was homeless and would stay outside or in shelters, when he wasn’t in jail. </a:t>
            </a:r>
          </a:p>
        </p:txBody>
      </p:sp>
    </p:spTree>
    <p:extLst>
      <p:ext uri="{BB962C8B-B14F-4D97-AF65-F5344CB8AC3E}">
        <p14:creationId xmlns:p14="http://schemas.microsoft.com/office/powerpoint/2010/main" val="206200392"/>
      </p:ext>
    </p:extLst>
  </p:cSld>
  <p:clrMapOvr>
    <a:masterClrMapping/>
  </p:clrMapOvr>
</p:sld>
</file>

<file path=ppt/theme/theme1.xml><?xml version="1.0" encoding="utf-8"?>
<a:theme xmlns:a="http://schemas.openxmlformats.org/drawingml/2006/main" name="OptumPortrait">
  <a:themeElements>
    <a:clrScheme name="Custom 2">
      <a:dk1>
        <a:srgbClr val="55565A"/>
      </a:dk1>
      <a:lt1>
        <a:srgbClr val="FFFFFF"/>
      </a:lt1>
      <a:dk2>
        <a:srgbClr val="55565A"/>
      </a:dk2>
      <a:lt2>
        <a:srgbClr val="B1B3B3"/>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Portrait-Template.potx" id="{27EFDBC8-D653-4088-BF5D-AB07D94CC782}" vid="{9450D5AE-6EB3-476B-A3B2-51BE4CC56071}"/>
    </a:ext>
  </a:extLst>
</a:theme>
</file>

<file path=ppt/theme/theme2.xml><?xml version="1.0" encoding="utf-8"?>
<a:theme xmlns:a="http://schemas.openxmlformats.org/drawingml/2006/main" name="1_OptumPortrait">
  <a:themeElements>
    <a:clrScheme name="Custom 2">
      <a:dk1>
        <a:srgbClr val="55565A"/>
      </a:dk1>
      <a:lt1>
        <a:srgbClr val="FFFFFF"/>
      </a:lt1>
      <a:dk2>
        <a:srgbClr val="55565A"/>
      </a:dk2>
      <a:lt2>
        <a:srgbClr val="B1B3B3"/>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Portrait-Template.potx" id="{27EFDBC8-D653-4088-BF5D-AB07D94CC782}" vid="{9450D5AE-6EB3-476B-A3B2-51BE4CC560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5B81EE8A72B8AE4980CDE9969CE37903" ma:contentTypeVersion="4" ma:contentTypeDescription="Create a new document." ma:contentTypeScope="" ma:versionID="6396699fb2d23bbdcdc250672ea22339">
  <xsd:schema xmlns:xsd="http://www.w3.org/2001/XMLSchema" xmlns:xs="http://www.w3.org/2001/XMLSchema" xmlns:p="http://schemas.microsoft.com/office/2006/metadata/properties" xmlns:ns2="d7b5156c-7859-495b-a65c-a7601d85f73c" targetNamespace="http://schemas.microsoft.com/office/2006/metadata/properties" ma:root="true" ma:fieldsID="96bd85ec804b84d5cac1abbaee854adf" ns2:_="">
    <xsd:import namespace="d7b5156c-7859-495b-a65c-a7601d85f73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5156c-7859-495b-a65c-a7601d85f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06612-E0A0-4547-BDC8-26AE191B79F0}">
  <ds:schemaRefs>
    <ds:schemaRef ds:uri="http://schemas.microsoft.com/office/infopath/2007/PartnerControls"/>
    <ds:schemaRef ds:uri="http://purl.org/dc/elements/1.1/"/>
    <ds:schemaRef ds:uri="http://schemas.microsoft.com/office/2006/metadata/properties"/>
    <ds:schemaRef ds:uri="8521867a-bdbc-4ac9-a562-0c4ec40f535f"/>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86FC4150-D42F-4D6A-838B-201725DBC1DF}"/>
</file>

<file path=customXml/itemProps3.xml><?xml version="1.0" encoding="utf-8"?>
<ds:datastoreItem xmlns:ds="http://schemas.openxmlformats.org/officeDocument/2006/customXml" ds:itemID="{3FBB627D-AA01-4FA6-9D22-B7BABA311D9D}"/>
</file>

<file path=docProps/app.xml><?xml version="1.0" encoding="utf-8"?>
<Properties xmlns="http://schemas.openxmlformats.org/officeDocument/2006/extended-properties" xmlns:vt="http://schemas.openxmlformats.org/officeDocument/2006/docPropsVTypes">
  <Template>OptumPortrait</Template>
  <TotalTime>0</TotalTime>
  <Words>1582</Words>
  <Application>Microsoft Office PowerPoint</Application>
  <PresentationFormat>Custom</PresentationFormat>
  <Paragraphs>174</Paragraphs>
  <Slides>15</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OptumPortrait</vt:lpstr>
      <vt:lpstr>1_OptumPortrait</vt:lpstr>
      <vt:lpstr>Build Your Resilience</vt:lpstr>
      <vt:lpstr>The Program</vt:lpstr>
      <vt:lpstr>Learning Points</vt:lpstr>
      <vt:lpstr>Ask Yourself …</vt:lpstr>
      <vt:lpstr>What Is Resilience?</vt:lpstr>
      <vt:lpstr>It’s About Attitude</vt:lpstr>
      <vt:lpstr>What It Takes</vt:lpstr>
      <vt:lpstr>An Example</vt:lpstr>
      <vt:lpstr>An Example</vt:lpstr>
      <vt:lpstr>Why It’s Important</vt:lpstr>
      <vt:lpstr>The Stress-Hardy Personality</vt:lpstr>
      <vt:lpstr>Hone Your Skills</vt:lpstr>
      <vt:lpstr>Hone Your Skills</vt:lpstr>
      <vt:lpstr>Make a Plan</vt:lpstr>
      <vt:lpstr>About Professional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Your Resilience</dc:title>
  <dc:creator/>
  <cp:lastModifiedBy/>
  <cp:revision>3</cp:revision>
  <dcterms:created xsi:type="dcterms:W3CDTF">2018-10-25T12:15:03Z</dcterms:created>
  <dcterms:modified xsi:type="dcterms:W3CDTF">2020-09-28T18:58:31Z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0x0101005B81EE8A72B8AE4980CDE9969CE37903</vt:lpwstr>
  </property>
  <property fmtid="{D5CDD505-2E9C-101B-9397-08002B2CF9AE}" pid="3" name="Order">
    <vt:r8>73800</vt:r8>
  </property>
</Properties>
</file>